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7" r:id="rId2"/>
    <p:sldId id="292" r:id="rId3"/>
    <p:sldId id="318" r:id="rId4"/>
    <p:sldId id="321" r:id="rId5"/>
    <p:sldId id="322" r:id="rId6"/>
    <p:sldId id="309" r:id="rId7"/>
    <p:sldId id="324" r:id="rId8"/>
    <p:sldId id="311" r:id="rId9"/>
    <p:sldId id="328" r:id="rId10"/>
    <p:sldId id="326" r:id="rId11"/>
    <p:sldId id="330" r:id="rId12"/>
    <p:sldId id="315" r:id="rId13"/>
    <p:sldId id="329" r:id="rId14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ünevver özder" initials="mö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3300"/>
    <a:srgbClr val="006600"/>
    <a:srgbClr val="5D3535"/>
    <a:srgbClr val="7DC1BF"/>
    <a:srgbClr val="634F42"/>
    <a:srgbClr val="00A199"/>
    <a:srgbClr val="77C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100" autoAdjust="0"/>
    <p:restoredTop sz="94622" autoAdjust="0"/>
  </p:normalViewPr>
  <p:slideViewPr>
    <p:cSldViewPr>
      <p:cViewPr>
        <p:scale>
          <a:sx n="90" d="100"/>
          <a:sy n="90" d="100"/>
        </p:scale>
        <p:origin x="-1146" y="-54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6803D-EA76-4F98-84B8-7A49FA7CE48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FF642F5-7060-4AB0-ADA6-EA495F1165F7}">
      <dgm:prSet phldrT="[Metin]"/>
      <dgm:spPr>
        <a:solidFill>
          <a:srgbClr val="00A199"/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tr-TR" dirty="0" smtClean="0"/>
            <a:t>1930</a:t>
          </a:r>
        </a:p>
      </dgm:t>
    </dgm:pt>
    <dgm:pt modelId="{BDE9A656-D917-43D9-B4DD-AA9220B6864B}" type="parTrans" cxnId="{0E0ECC11-D2BC-469D-9E68-F71628A19F86}">
      <dgm:prSet/>
      <dgm:spPr/>
      <dgm:t>
        <a:bodyPr/>
        <a:lstStyle/>
        <a:p>
          <a:endParaRPr lang="tr-TR"/>
        </a:p>
      </dgm:t>
    </dgm:pt>
    <dgm:pt modelId="{D1082C80-5F43-4772-ADD1-70D11430876F}" type="sibTrans" cxnId="{0E0ECC11-D2BC-469D-9E68-F71628A19F86}">
      <dgm:prSet/>
      <dgm:spPr/>
      <dgm:t>
        <a:bodyPr/>
        <a:lstStyle/>
        <a:p>
          <a:endParaRPr lang="tr-TR"/>
        </a:p>
      </dgm:t>
    </dgm:pt>
    <dgm:pt modelId="{B8CD6DDE-2255-4248-9DFD-4A8AF5814FFA}">
      <dgm:prSet/>
      <dgm:spPr>
        <a:solidFill>
          <a:srgbClr val="00A199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dirty="0" smtClean="0"/>
            <a:t>1991</a:t>
          </a:r>
          <a:endParaRPr lang="tr-TR" dirty="0"/>
        </a:p>
      </dgm:t>
    </dgm:pt>
    <dgm:pt modelId="{8E86516F-EF2A-47D0-8891-A7EE976756B2}" type="parTrans" cxnId="{D489D6FB-C0B1-4471-B1E0-4835451BA76B}">
      <dgm:prSet/>
      <dgm:spPr/>
      <dgm:t>
        <a:bodyPr/>
        <a:lstStyle/>
        <a:p>
          <a:endParaRPr lang="tr-TR"/>
        </a:p>
      </dgm:t>
    </dgm:pt>
    <dgm:pt modelId="{5094FB6C-E000-4110-9277-A77648CB958A}" type="sibTrans" cxnId="{D489D6FB-C0B1-4471-B1E0-4835451BA76B}">
      <dgm:prSet/>
      <dgm:spPr/>
      <dgm:t>
        <a:bodyPr/>
        <a:lstStyle/>
        <a:p>
          <a:endParaRPr lang="tr-TR"/>
        </a:p>
      </dgm:t>
    </dgm:pt>
    <dgm:pt modelId="{A81A59C2-A06F-4250-B758-59DC0097BDC7}">
      <dgm:prSet/>
      <dgm:spPr>
        <a:solidFill>
          <a:srgbClr val="00A199"/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tr-TR" dirty="0" smtClean="0"/>
            <a:t>1993</a:t>
          </a:r>
          <a:endParaRPr lang="tr-TR" dirty="0"/>
        </a:p>
      </dgm:t>
    </dgm:pt>
    <dgm:pt modelId="{FDBA1DB9-EC64-4078-8EC9-547627E78C95}" type="parTrans" cxnId="{D134FD1D-ED46-4F76-9E98-2D8FC6CCB3E2}">
      <dgm:prSet/>
      <dgm:spPr/>
      <dgm:t>
        <a:bodyPr/>
        <a:lstStyle/>
        <a:p>
          <a:endParaRPr lang="tr-TR"/>
        </a:p>
      </dgm:t>
    </dgm:pt>
    <dgm:pt modelId="{37791551-9343-4C47-8E1D-8E65BE59764F}" type="sibTrans" cxnId="{D134FD1D-ED46-4F76-9E98-2D8FC6CCB3E2}">
      <dgm:prSet/>
      <dgm:spPr/>
      <dgm:t>
        <a:bodyPr/>
        <a:lstStyle/>
        <a:p>
          <a:endParaRPr lang="tr-TR"/>
        </a:p>
      </dgm:t>
    </dgm:pt>
    <dgm:pt modelId="{B33D568B-6C8D-4CE6-8EED-288237C33CFC}">
      <dgm:prSet/>
      <dgm:spPr>
        <a:solidFill>
          <a:srgbClr val="00A199"/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tr-TR" dirty="0" smtClean="0"/>
            <a:t>1995</a:t>
          </a:r>
          <a:endParaRPr lang="tr-TR" dirty="0"/>
        </a:p>
      </dgm:t>
    </dgm:pt>
    <dgm:pt modelId="{EB163EBA-A1F1-42B0-9183-AEE6120B231C}" type="parTrans" cxnId="{09AA5181-A859-485A-B570-C75B10239CFE}">
      <dgm:prSet/>
      <dgm:spPr/>
      <dgm:t>
        <a:bodyPr/>
        <a:lstStyle/>
        <a:p>
          <a:endParaRPr lang="tr-TR"/>
        </a:p>
      </dgm:t>
    </dgm:pt>
    <dgm:pt modelId="{BCD396F1-C237-4190-B3F0-F81A66C11B7D}" type="sibTrans" cxnId="{09AA5181-A859-485A-B570-C75B10239CFE}">
      <dgm:prSet/>
      <dgm:spPr/>
      <dgm:t>
        <a:bodyPr/>
        <a:lstStyle/>
        <a:p>
          <a:endParaRPr lang="tr-TR"/>
        </a:p>
      </dgm:t>
    </dgm:pt>
    <dgm:pt modelId="{CBA09D0C-4E70-4C17-9C8E-242CADB23DBF}">
      <dgm:prSet/>
      <dgm:spPr>
        <a:solidFill>
          <a:srgbClr val="00A199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dirty="0" smtClean="0"/>
            <a:t>2004</a:t>
          </a:r>
          <a:endParaRPr lang="tr-TR" dirty="0"/>
        </a:p>
      </dgm:t>
    </dgm:pt>
    <dgm:pt modelId="{D1A2C2B7-DEDE-4AE5-B64D-8D40B136A43D}" type="parTrans" cxnId="{D35D7BFE-05E7-4EB4-89CF-318E7EB7D776}">
      <dgm:prSet/>
      <dgm:spPr/>
      <dgm:t>
        <a:bodyPr/>
        <a:lstStyle/>
        <a:p>
          <a:endParaRPr lang="tr-TR"/>
        </a:p>
      </dgm:t>
    </dgm:pt>
    <dgm:pt modelId="{0F2AD17F-7C63-490D-BC43-46B8C508A2B4}" type="sibTrans" cxnId="{D35D7BFE-05E7-4EB4-89CF-318E7EB7D776}">
      <dgm:prSet/>
      <dgm:spPr/>
      <dgm:t>
        <a:bodyPr/>
        <a:lstStyle/>
        <a:p>
          <a:endParaRPr lang="tr-TR"/>
        </a:p>
      </dgm:t>
    </dgm:pt>
    <dgm:pt modelId="{E05652A7-A698-42D7-9F15-1A989779EEFC}">
      <dgm:prSet/>
      <dgm:spPr>
        <a:solidFill>
          <a:srgbClr val="00A199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dirty="0" smtClean="0"/>
            <a:t>2005</a:t>
          </a:r>
          <a:endParaRPr lang="tr-TR" dirty="0"/>
        </a:p>
      </dgm:t>
    </dgm:pt>
    <dgm:pt modelId="{8F69D1BD-E94A-4372-88A7-3A5D5407618F}" type="parTrans" cxnId="{B85C0DFA-07EB-4668-BBFA-1124EF520C6D}">
      <dgm:prSet/>
      <dgm:spPr/>
      <dgm:t>
        <a:bodyPr/>
        <a:lstStyle/>
        <a:p>
          <a:endParaRPr lang="tr-TR"/>
        </a:p>
      </dgm:t>
    </dgm:pt>
    <dgm:pt modelId="{701AC18C-B3D9-4809-922F-011A633E5F1A}" type="sibTrans" cxnId="{B85C0DFA-07EB-4668-BBFA-1124EF520C6D}">
      <dgm:prSet/>
      <dgm:spPr/>
      <dgm:t>
        <a:bodyPr/>
        <a:lstStyle/>
        <a:p>
          <a:endParaRPr lang="tr-TR"/>
        </a:p>
      </dgm:t>
    </dgm:pt>
    <dgm:pt modelId="{8FA6223D-F281-4D0D-92FD-C3873D799E2F}">
      <dgm:prSet/>
      <dgm:spPr>
        <a:solidFill>
          <a:srgbClr val="00A199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dirty="0" smtClean="0"/>
            <a:t>2006</a:t>
          </a:r>
          <a:endParaRPr lang="tr-TR" dirty="0"/>
        </a:p>
      </dgm:t>
    </dgm:pt>
    <dgm:pt modelId="{24D29579-224B-4DF8-B95E-DC41A7275BB0}" type="parTrans" cxnId="{7CF50C45-B43A-4A72-ADE7-630FC48237DE}">
      <dgm:prSet/>
      <dgm:spPr/>
      <dgm:t>
        <a:bodyPr/>
        <a:lstStyle/>
        <a:p>
          <a:endParaRPr lang="tr-TR"/>
        </a:p>
      </dgm:t>
    </dgm:pt>
    <dgm:pt modelId="{AF6B3DDB-1A85-4765-B96F-A2DDABD0E768}" type="sibTrans" cxnId="{7CF50C45-B43A-4A72-ADE7-630FC48237DE}">
      <dgm:prSet/>
      <dgm:spPr/>
      <dgm:t>
        <a:bodyPr/>
        <a:lstStyle/>
        <a:p>
          <a:endParaRPr lang="tr-TR"/>
        </a:p>
      </dgm:t>
    </dgm:pt>
    <dgm:pt modelId="{EFDF8340-C836-4064-9D95-CD2B88E63B82}">
      <dgm:prSet/>
      <dgm:spPr>
        <a:solidFill>
          <a:srgbClr val="00A199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dirty="0" smtClean="0"/>
            <a:t>2007</a:t>
          </a:r>
          <a:endParaRPr lang="tr-TR" dirty="0"/>
        </a:p>
      </dgm:t>
    </dgm:pt>
    <dgm:pt modelId="{A67C5C5E-ABD5-4161-8705-83DCC17B973C}" type="parTrans" cxnId="{59D363C5-FF55-418B-83D6-10B3A1DCF167}">
      <dgm:prSet/>
      <dgm:spPr/>
      <dgm:t>
        <a:bodyPr/>
        <a:lstStyle/>
        <a:p>
          <a:endParaRPr lang="tr-TR"/>
        </a:p>
      </dgm:t>
    </dgm:pt>
    <dgm:pt modelId="{D40FC171-2902-4AA9-A15F-A6FD6EEF2E1B}" type="sibTrans" cxnId="{59D363C5-FF55-418B-83D6-10B3A1DCF167}">
      <dgm:prSet/>
      <dgm:spPr/>
      <dgm:t>
        <a:bodyPr/>
        <a:lstStyle/>
        <a:p>
          <a:endParaRPr lang="tr-TR"/>
        </a:p>
      </dgm:t>
    </dgm:pt>
    <dgm:pt modelId="{F7A15A33-B45E-43E9-A111-DE91296BB466}">
      <dgm:prSet phldrT="[Metin]"/>
      <dgm:spPr>
        <a:solidFill>
          <a:srgbClr val="00A199"/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tr-TR" dirty="0" smtClean="0"/>
            <a:t>1984</a:t>
          </a:r>
          <a:endParaRPr lang="tr-TR" dirty="0"/>
        </a:p>
      </dgm:t>
    </dgm:pt>
    <dgm:pt modelId="{950FE1A4-F588-425E-A366-02DB249D0C85}" type="parTrans" cxnId="{1ADAD2E0-FBFB-4740-B6D3-E358B7CF2211}">
      <dgm:prSet/>
      <dgm:spPr/>
      <dgm:t>
        <a:bodyPr/>
        <a:lstStyle/>
        <a:p>
          <a:endParaRPr lang="tr-TR"/>
        </a:p>
      </dgm:t>
    </dgm:pt>
    <dgm:pt modelId="{D0AF00CA-A491-42FE-B9FC-EF4CE122AC19}" type="sibTrans" cxnId="{1ADAD2E0-FBFB-4740-B6D3-E358B7CF2211}">
      <dgm:prSet/>
      <dgm:spPr/>
      <dgm:t>
        <a:bodyPr/>
        <a:lstStyle/>
        <a:p>
          <a:endParaRPr lang="tr-TR"/>
        </a:p>
      </dgm:t>
    </dgm:pt>
    <dgm:pt modelId="{A05D0254-121C-47D4-8042-23DE911C2344}">
      <dgm:prSet/>
      <dgm:spPr>
        <a:solidFill>
          <a:srgbClr val="00A199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dirty="0" smtClean="0"/>
            <a:t>2008</a:t>
          </a:r>
          <a:endParaRPr lang="tr-TR" dirty="0"/>
        </a:p>
      </dgm:t>
    </dgm:pt>
    <dgm:pt modelId="{D7CAE6B3-EDFB-4155-824C-638DFEFC05E7}" type="sibTrans" cxnId="{B816B8EA-B427-4252-8E57-03948DCC3A35}">
      <dgm:prSet/>
      <dgm:spPr/>
      <dgm:t>
        <a:bodyPr/>
        <a:lstStyle/>
        <a:p>
          <a:endParaRPr lang="tr-TR"/>
        </a:p>
      </dgm:t>
    </dgm:pt>
    <dgm:pt modelId="{C74EFD81-AAD7-4557-8876-3A570D83BD90}" type="parTrans" cxnId="{B816B8EA-B427-4252-8E57-03948DCC3A35}">
      <dgm:prSet/>
      <dgm:spPr/>
      <dgm:t>
        <a:bodyPr/>
        <a:lstStyle/>
        <a:p>
          <a:endParaRPr lang="tr-TR"/>
        </a:p>
      </dgm:t>
    </dgm:pt>
    <dgm:pt modelId="{A06A5106-8FAF-41BC-BD94-9A233C872571}">
      <dgm:prSet/>
      <dgm:spPr>
        <a:solidFill>
          <a:srgbClr val="00A199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dirty="0" smtClean="0"/>
            <a:t>2009</a:t>
          </a:r>
          <a:endParaRPr lang="tr-TR" dirty="0"/>
        </a:p>
      </dgm:t>
    </dgm:pt>
    <dgm:pt modelId="{FD13A9A5-565B-41AC-A4F4-DEE4C2E23579}" type="parTrans" cxnId="{A14336F8-927A-47A7-A669-29FAFCD2824A}">
      <dgm:prSet/>
      <dgm:spPr/>
      <dgm:t>
        <a:bodyPr/>
        <a:lstStyle/>
        <a:p>
          <a:endParaRPr lang="tr-TR"/>
        </a:p>
      </dgm:t>
    </dgm:pt>
    <dgm:pt modelId="{333E5E80-7FC0-4D21-9718-0C08A6B529E3}" type="sibTrans" cxnId="{A14336F8-927A-47A7-A669-29FAFCD2824A}">
      <dgm:prSet/>
      <dgm:spPr/>
      <dgm:t>
        <a:bodyPr/>
        <a:lstStyle/>
        <a:p>
          <a:endParaRPr lang="tr-TR"/>
        </a:p>
      </dgm:t>
    </dgm:pt>
    <dgm:pt modelId="{7CB1B3B2-5347-463D-84C3-788293429A9A}">
      <dgm:prSet/>
      <dgm:spPr>
        <a:solidFill>
          <a:srgbClr val="00A199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dirty="0" smtClean="0"/>
            <a:t>2010</a:t>
          </a:r>
          <a:endParaRPr lang="tr-TR" dirty="0"/>
        </a:p>
      </dgm:t>
    </dgm:pt>
    <dgm:pt modelId="{CC20B530-6522-4DA0-8671-E3136D5273F3}" type="parTrans" cxnId="{8C237D0A-8F5A-4A86-9F8C-8A4D22980830}">
      <dgm:prSet/>
      <dgm:spPr/>
      <dgm:t>
        <a:bodyPr/>
        <a:lstStyle/>
        <a:p>
          <a:endParaRPr lang="tr-TR"/>
        </a:p>
      </dgm:t>
    </dgm:pt>
    <dgm:pt modelId="{B2FFE391-B474-46CD-9753-5C89509F97CE}" type="sibTrans" cxnId="{8C237D0A-8F5A-4A86-9F8C-8A4D22980830}">
      <dgm:prSet/>
      <dgm:spPr/>
      <dgm:t>
        <a:bodyPr/>
        <a:lstStyle/>
        <a:p>
          <a:endParaRPr lang="tr-TR"/>
        </a:p>
      </dgm:t>
    </dgm:pt>
    <dgm:pt modelId="{755F8D5B-027A-4DDA-B736-253A3761521B}">
      <dgm:prSet/>
      <dgm:spPr>
        <a:solidFill>
          <a:srgbClr val="00A199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dirty="0" smtClean="0"/>
            <a:t>2012</a:t>
          </a:r>
          <a:endParaRPr lang="tr-TR" dirty="0"/>
        </a:p>
      </dgm:t>
    </dgm:pt>
    <dgm:pt modelId="{240DE08C-2E59-4B08-8B8D-8B20AC95CECD}" type="parTrans" cxnId="{37CC625B-333A-41B5-9F6C-6CC9EF714170}">
      <dgm:prSet/>
      <dgm:spPr/>
      <dgm:t>
        <a:bodyPr/>
        <a:lstStyle/>
        <a:p>
          <a:endParaRPr lang="tr-TR"/>
        </a:p>
      </dgm:t>
    </dgm:pt>
    <dgm:pt modelId="{61A9F5D4-F489-434C-8630-CE2157B1D6EB}" type="sibTrans" cxnId="{37CC625B-333A-41B5-9F6C-6CC9EF714170}">
      <dgm:prSet/>
      <dgm:spPr/>
      <dgm:t>
        <a:bodyPr/>
        <a:lstStyle/>
        <a:p>
          <a:endParaRPr lang="tr-TR"/>
        </a:p>
      </dgm:t>
    </dgm:pt>
    <dgm:pt modelId="{371EB44A-8D8C-4307-82F7-6A6AD6B4FC89}">
      <dgm:prSet/>
      <dgm:spPr>
        <a:solidFill>
          <a:srgbClr val="00A199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dirty="0" smtClean="0"/>
            <a:t>2015</a:t>
          </a:r>
          <a:endParaRPr lang="tr-TR" dirty="0"/>
        </a:p>
      </dgm:t>
    </dgm:pt>
    <dgm:pt modelId="{C769B665-6701-4DEB-A718-FA434D558DCE}" type="parTrans" cxnId="{1423EA68-A9B5-4B33-8A64-F90A61D76982}">
      <dgm:prSet/>
      <dgm:spPr/>
      <dgm:t>
        <a:bodyPr/>
        <a:lstStyle/>
        <a:p>
          <a:endParaRPr lang="tr-TR"/>
        </a:p>
      </dgm:t>
    </dgm:pt>
    <dgm:pt modelId="{FCED4800-5EE8-4689-A2B6-31B8E4DA4EAC}" type="sibTrans" cxnId="{1423EA68-A9B5-4B33-8A64-F90A61D76982}">
      <dgm:prSet/>
      <dgm:spPr/>
      <dgm:t>
        <a:bodyPr/>
        <a:lstStyle/>
        <a:p>
          <a:endParaRPr lang="tr-TR"/>
        </a:p>
      </dgm:t>
    </dgm:pt>
    <dgm:pt modelId="{C66CC312-896A-4837-B8C8-98CF5C13F770}">
      <dgm:prSet/>
      <dgm:spPr>
        <a:solidFill>
          <a:srgbClr val="00A199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dirty="0" smtClean="0"/>
            <a:t>2016</a:t>
          </a:r>
          <a:endParaRPr lang="tr-TR" dirty="0"/>
        </a:p>
      </dgm:t>
    </dgm:pt>
    <dgm:pt modelId="{8921784B-87F7-4F76-9A9F-28F52135897D}" type="parTrans" cxnId="{56470558-89FE-4CA4-BE56-3F3A0A9C1539}">
      <dgm:prSet/>
      <dgm:spPr/>
      <dgm:t>
        <a:bodyPr/>
        <a:lstStyle/>
        <a:p>
          <a:endParaRPr lang="tr-TR"/>
        </a:p>
      </dgm:t>
    </dgm:pt>
    <dgm:pt modelId="{06264DEF-596A-4815-B6DA-D96AA68BE13C}" type="sibTrans" cxnId="{56470558-89FE-4CA4-BE56-3F3A0A9C1539}">
      <dgm:prSet/>
      <dgm:spPr/>
      <dgm:t>
        <a:bodyPr/>
        <a:lstStyle/>
        <a:p>
          <a:endParaRPr lang="tr-TR"/>
        </a:p>
      </dgm:t>
    </dgm:pt>
    <dgm:pt modelId="{01D65DE7-71B6-4248-BAAA-5E82C06A523D}">
      <dgm:prSet/>
      <dgm:spPr>
        <a:solidFill>
          <a:srgbClr val="00A199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dirty="0" smtClean="0"/>
            <a:t>2017</a:t>
          </a:r>
          <a:endParaRPr lang="tr-TR" dirty="0"/>
        </a:p>
      </dgm:t>
    </dgm:pt>
    <dgm:pt modelId="{5997C48A-FE18-4138-A255-D4FAF4E180FF}" type="parTrans" cxnId="{2B84A5AD-72B9-4B2B-85C2-13C7E83E58BF}">
      <dgm:prSet/>
      <dgm:spPr/>
      <dgm:t>
        <a:bodyPr/>
        <a:lstStyle/>
        <a:p>
          <a:endParaRPr lang="tr-TR"/>
        </a:p>
      </dgm:t>
    </dgm:pt>
    <dgm:pt modelId="{0AC7976B-9E18-4A23-8109-84D28FF769E1}" type="sibTrans" cxnId="{2B84A5AD-72B9-4B2B-85C2-13C7E83E58BF}">
      <dgm:prSet/>
      <dgm:spPr/>
      <dgm:t>
        <a:bodyPr/>
        <a:lstStyle/>
        <a:p>
          <a:endParaRPr lang="tr-TR"/>
        </a:p>
      </dgm:t>
    </dgm:pt>
    <dgm:pt modelId="{4FFD19D9-C1A3-47F9-9F89-64937012E803}">
      <dgm:prSet/>
      <dgm:spPr>
        <a:solidFill>
          <a:srgbClr val="00A199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dirty="0" smtClean="0"/>
            <a:t>2019</a:t>
          </a:r>
          <a:endParaRPr lang="tr-TR" dirty="0"/>
        </a:p>
      </dgm:t>
    </dgm:pt>
    <dgm:pt modelId="{2ECD0F84-7848-488A-909E-414C440A6845}" type="parTrans" cxnId="{D82623C2-ADF3-491C-8DD0-5C1D7EE273B2}">
      <dgm:prSet/>
      <dgm:spPr/>
      <dgm:t>
        <a:bodyPr/>
        <a:lstStyle/>
        <a:p>
          <a:endParaRPr lang="tr-TR"/>
        </a:p>
      </dgm:t>
    </dgm:pt>
    <dgm:pt modelId="{034CBBF5-1B8F-42F2-8688-D2D865D065C7}" type="sibTrans" cxnId="{D82623C2-ADF3-491C-8DD0-5C1D7EE273B2}">
      <dgm:prSet/>
      <dgm:spPr/>
      <dgm:t>
        <a:bodyPr/>
        <a:lstStyle/>
        <a:p>
          <a:endParaRPr lang="tr-TR"/>
        </a:p>
      </dgm:t>
    </dgm:pt>
    <dgm:pt modelId="{40122CE7-88F6-4719-BF67-F94FC0273411}">
      <dgm:prSet/>
      <dgm:spPr>
        <a:solidFill>
          <a:srgbClr val="00A199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dirty="0" smtClean="0"/>
            <a:t>2021</a:t>
          </a:r>
          <a:endParaRPr lang="tr-TR" dirty="0"/>
        </a:p>
      </dgm:t>
    </dgm:pt>
    <dgm:pt modelId="{5AB874C0-059B-4B74-BA15-297B7DEAEA48}" type="parTrans" cxnId="{C05CB24A-0C7F-4374-88EE-99FD958CA9E8}">
      <dgm:prSet/>
      <dgm:spPr/>
      <dgm:t>
        <a:bodyPr/>
        <a:lstStyle/>
        <a:p>
          <a:endParaRPr lang="tr-TR"/>
        </a:p>
      </dgm:t>
    </dgm:pt>
    <dgm:pt modelId="{1BD079D7-A964-45B9-A038-9494504518BA}" type="sibTrans" cxnId="{C05CB24A-0C7F-4374-88EE-99FD958CA9E8}">
      <dgm:prSet/>
      <dgm:spPr/>
      <dgm:t>
        <a:bodyPr/>
        <a:lstStyle/>
        <a:p>
          <a:endParaRPr lang="tr-TR"/>
        </a:p>
      </dgm:t>
    </dgm:pt>
    <dgm:pt modelId="{282BFBF3-2B2D-472F-AEED-C0CF0731DE32}">
      <dgm:prSet phldrT="[Metin]"/>
      <dgm:spPr>
        <a:solidFill>
          <a:srgbClr val="00A199"/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tr-TR" dirty="0" smtClean="0"/>
            <a:t>1983</a:t>
          </a:r>
          <a:endParaRPr lang="tr-TR" dirty="0"/>
        </a:p>
      </dgm:t>
    </dgm:pt>
    <dgm:pt modelId="{81954A74-1BA3-469F-91F3-62039EA0A1A7}" type="parTrans" cxnId="{1A6DF197-D47A-46F4-8E30-CCA7E8133B00}">
      <dgm:prSet/>
      <dgm:spPr/>
      <dgm:t>
        <a:bodyPr/>
        <a:lstStyle/>
        <a:p>
          <a:endParaRPr lang="tr-TR"/>
        </a:p>
      </dgm:t>
    </dgm:pt>
    <dgm:pt modelId="{C1531AE4-F02E-4877-930A-0109A202FDB9}" type="sibTrans" cxnId="{1A6DF197-D47A-46F4-8E30-CCA7E8133B00}">
      <dgm:prSet/>
      <dgm:spPr/>
      <dgm:t>
        <a:bodyPr/>
        <a:lstStyle/>
        <a:p>
          <a:endParaRPr lang="tr-TR"/>
        </a:p>
      </dgm:t>
    </dgm:pt>
    <dgm:pt modelId="{238814F5-8E94-480C-B464-6E05B0B98E72}" type="pres">
      <dgm:prSet presAssocID="{B016803D-EA76-4F98-84B8-7A49FA7CE4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D19A9B3-9BDD-42E6-86C8-A42C3F986500}" type="pres">
      <dgm:prSet presAssocID="{DFF642F5-7060-4AB0-ADA6-EA495F1165F7}" presName="parTxOnly" presStyleLbl="node1" presStyleIdx="0" presStyleCnt="19" custScaleX="47569" custScaleY="6805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453EDE-B523-4853-A4F0-B9441749A9F3}" type="pres">
      <dgm:prSet presAssocID="{D1082C80-5F43-4772-ADD1-70D11430876F}" presName="parSpace" presStyleCnt="0"/>
      <dgm:spPr/>
    </dgm:pt>
    <dgm:pt modelId="{3B693D06-4955-492F-9A83-72EA8C12524B}" type="pres">
      <dgm:prSet presAssocID="{282BFBF3-2B2D-472F-AEED-C0CF0731DE32}" presName="parTxOnly" presStyleLbl="node1" presStyleIdx="1" presStyleCnt="19" custScaleX="55713" custScaleY="6805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A69A21-1C6D-48EF-B37A-472FFD398A9C}" type="pres">
      <dgm:prSet presAssocID="{C1531AE4-F02E-4877-930A-0109A202FDB9}" presName="parSpace" presStyleCnt="0"/>
      <dgm:spPr/>
    </dgm:pt>
    <dgm:pt modelId="{658C7B89-4FBF-4C43-A9E4-11E079F7FF9A}" type="pres">
      <dgm:prSet presAssocID="{F7A15A33-B45E-43E9-A111-DE91296BB466}" presName="parTxOnly" presStyleLbl="node1" presStyleIdx="2" presStyleCnt="19" custScaleX="55122" custScaleY="68056" custLinFactNeighborX="410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1B53F8-FFF8-4357-89A5-29E7F8AE1342}" type="pres">
      <dgm:prSet presAssocID="{D0AF00CA-A491-42FE-B9FC-EF4CE122AC19}" presName="parSpace" presStyleCnt="0"/>
      <dgm:spPr/>
    </dgm:pt>
    <dgm:pt modelId="{8A9C45E1-BEB9-4DDA-BFFA-4F3C9335D290}" type="pres">
      <dgm:prSet presAssocID="{B8CD6DDE-2255-4248-9DFD-4A8AF5814FFA}" presName="parTxOnly" presStyleLbl="node1" presStyleIdx="3" presStyleCnt="19" custScaleX="58276" custScaleY="6805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BFAA81-AC62-4096-9322-DA1F26F38D53}" type="pres">
      <dgm:prSet presAssocID="{5094FB6C-E000-4110-9277-A77648CB958A}" presName="parSpace" presStyleCnt="0"/>
      <dgm:spPr/>
    </dgm:pt>
    <dgm:pt modelId="{561BC259-E200-4055-B55D-C2B76ABD162D}" type="pres">
      <dgm:prSet presAssocID="{A81A59C2-A06F-4250-B758-59DC0097BDC7}" presName="parTxOnly" presStyleLbl="node1" presStyleIdx="4" presStyleCnt="19" custScaleX="57742" custScaleY="685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03EDB1-34C2-4761-82E0-F2CFA479699B}" type="pres">
      <dgm:prSet presAssocID="{37791551-9343-4C47-8E1D-8E65BE59764F}" presName="parSpace" presStyleCnt="0"/>
      <dgm:spPr/>
    </dgm:pt>
    <dgm:pt modelId="{8B0B0B3A-36AD-4302-AA41-FED45749CDB7}" type="pres">
      <dgm:prSet presAssocID="{B33D568B-6C8D-4CE6-8EED-288237C33CFC}" presName="parTxOnly" presStyleLbl="node1" presStyleIdx="5" presStyleCnt="19" custScaleX="52666" custScaleY="68946" custLinFactNeighborX="530" custLinFactNeighborY="-2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C26A21-6ACD-4186-ADBF-0A3CA652197F}" type="pres">
      <dgm:prSet presAssocID="{BCD396F1-C237-4190-B3F0-F81A66C11B7D}" presName="parSpace" presStyleCnt="0"/>
      <dgm:spPr/>
    </dgm:pt>
    <dgm:pt modelId="{3114C075-43DB-4F11-B4E0-40EFF9BB6B2A}" type="pres">
      <dgm:prSet presAssocID="{CBA09D0C-4E70-4C17-9C8E-242CADB23DBF}" presName="parTxOnly" presStyleLbl="node1" presStyleIdx="6" presStyleCnt="19" custScaleX="119143" custScaleY="68946" custLinFactNeighborX="530" custLinFactNeighborY="-2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4155F2-47F4-4079-9A66-128845891F31}" type="pres">
      <dgm:prSet presAssocID="{0F2AD17F-7C63-490D-BC43-46B8C508A2B4}" presName="parSpace" presStyleCnt="0"/>
      <dgm:spPr/>
    </dgm:pt>
    <dgm:pt modelId="{20B2B346-D3A4-4A50-97F7-1C61E3FEC315}" type="pres">
      <dgm:prSet presAssocID="{E05652A7-A698-42D7-9F15-1A989779EEFC}" presName="parTxOnly" presStyleLbl="node1" presStyleIdx="7" presStyleCnt="19" custScaleX="63373" custScaleY="68946" custLinFactNeighborX="530" custLinFactNeighborY="-2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2984B5-05E2-4597-B20F-21EBF3FEBBEF}" type="pres">
      <dgm:prSet presAssocID="{701AC18C-B3D9-4809-922F-011A633E5F1A}" presName="parSpace" presStyleCnt="0"/>
      <dgm:spPr/>
    </dgm:pt>
    <dgm:pt modelId="{4E7C2900-2EFD-4566-9907-F230DE6E2984}" type="pres">
      <dgm:prSet presAssocID="{8FA6223D-F281-4D0D-92FD-C3873D799E2F}" presName="parTxOnly" presStyleLbl="node1" presStyleIdx="8" presStyleCnt="19" custScaleX="63373" custScaleY="68946" custLinFactNeighborX="530" custLinFactNeighborY="-2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29DCA8-C1D9-4342-B86E-5AB09535F791}" type="pres">
      <dgm:prSet presAssocID="{AF6B3DDB-1A85-4765-B96F-A2DDABD0E768}" presName="parSpace" presStyleCnt="0"/>
      <dgm:spPr/>
    </dgm:pt>
    <dgm:pt modelId="{48D9EE96-3E38-48C7-A0D0-DBB9D3C63E66}" type="pres">
      <dgm:prSet presAssocID="{EFDF8340-C836-4064-9D95-CD2B88E63B82}" presName="parTxOnly" presStyleLbl="node1" presStyleIdx="9" presStyleCnt="19" custScaleX="63373" custScaleY="68946" custLinFactNeighborX="530" custLinFactNeighborY="-2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FAE190-21AA-4C34-80E8-6B2A1864B31A}" type="pres">
      <dgm:prSet presAssocID="{D40FC171-2902-4AA9-A15F-A6FD6EEF2E1B}" presName="parSpace" presStyleCnt="0"/>
      <dgm:spPr/>
    </dgm:pt>
    <dgm:pt modelId="{F8BD7582-A3FC-46C2-91ED-CBC737DF27F1}" type="pres">
      <dgm:prSet presAssocID="{A05D0254-121C-47D4-8042-23DE911C2344}" presName="parTxOnly" presStyleLbl="node1" presStyleIdx="10" presStyleCnt="19" custScaleX="63373" custScaleY="68946" custLinFactNeighborX="530" custLinFactNeighborY="-2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B3F315-D072-4665-AD69-F49659E5DA0B}" type="pres">
      <dgm:prSet presAssocID="{D7CAE6B3-EDFB-4155-824C-638DFEFC05E7}" presName="parSpace" presStyleCnt="0"/>
      <dgm:spPr/>
    </dgm:pt>
    <dgm:pt modelId="{F13CB6E7-B05E-4BFA-AAE0-22AB0BF5C45D}" type="pres">
      <dgm:prSet presAssocID="{A06A5106-8FAF-41BC-BD94-9A233C872571}" presName="parTxOnly" presStyleLbl="node1" presStyleIdx="11" presStyleCnt="19" custScaleX="63373" custScaleY="68946" custLinFactNeighborX="530" custLinFactNeighborY="-2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ED9785-4550-4E45-9961-31C372E0BAAB}" type="pres">
      <dgm:prSet presAssocID="{333E5E80-7FC0-4D21-9718-0C08A6B529E3}" presName="parSpace" presStyleCnt="0"/>
      <dgm:spPr/>
    </dgm:pt>
    <dgm:pt modelId="{B6300239-0BA2-456F-83B6-CB2517579F82}" type="pres">
      <dgm:prSet presAssocID="{7CB1B3B2-5347-463D-84C3-788293429A9A}" presName="parTxOnly" presStyleLbl="node1" presStyleIdx="12" presStyleCnt="19" custScaleX="63373" custScaleY="68946" custLinFactNeighborX="530" custLinFactNeighborY="-2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4FE02B-3CEA-4794-9019-9E75E74AC169}" type="pres">
      <dgm:prSet presAssocID="{B2FFE391-B474-46CD-9753-5C89509F97CE}" presName="parSpace" presStyleCnt="0"/>
      <dgm:spPr/>
    </dgm:pt>
    <dgm:pt modelId="{D0412304-1699-4A13-B69C-FA7FB9B0F6FB}" type="pres">
      <dgm:prSet presAssocID="{755F8D5B-027A-4DDA-B736-253A3761521B}" presName="parTxOnly" presStyleLbl="node1" presStyleIdx="13" presStyleCnt="19" custScaleX="63373" custScaleY="68946" custLinFactNeighborX="530" custLinFactNeighborY="-2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E99E22-331B-4EAA-B752-AE5E37BE6D32}" type="pres">
      <dgm:prSet presAssocID="{61A9F5D4-F489-434C-8630-CE2157B1D6EB}" presName="parSpace" presStyleCnt="0"/>
      <dgm:spPr/>
    </dgm:pt>
    <dgm:pt modelId="{20A5C374-9588-43DD-855E-76905B051744}" type="pres">
      <dgm:prSet presAssocID="{371EB44A-8D8C-4307-82F7-6A6AD6B4FC89}" presName="parTxOnly" presStyleLbl="node1" presStyleIdx="14" presStyleCnt="19" custScaleX="63373" custScaleY="68946" custLinFactNeighborX="530" custLinFactNeighborY="-2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15FC06-9E41-4189-8B23-963798658601}" type="pres">
      <dgm:prSet presAssocID="{FCED4800-5EE8-4689-A2B6-31B8E4DA4EAC}" presName="parSpace" presStyleCnt="0"/>
      <dgm:spPr/>
    </dgm:pt>
    <dgm:pt modelId="{F3DD4578-ECCE-4CFF-8402-A305F0659508}" type="pres">
      <dgm:prSet presAssocID="{C66CC312-896A-4837-B8C8-98CF5C13F770}" presName="parTxOnly" presStyleLbl="node1" presStyleIdx="15" presStyleCnt="19" custScaleX="63373" custScaleY="68946" custLinFactNeighborX="530" custLinFactNeighborY="-2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18FCE7-6D95-409C-B9E7-795FFF136F01}" type="pres">
      <dgm:prSet presAssocID="{06264DEF-596A-4815-B6DA-D96AA68BE13C}" presName="parSpace" presStyleCnt="0"/>
      <dgm:spPr/>
    </dgm:pt>
    <dgm:pt modelId="{F71E1745-B684-44EB-A9ED-68A57C1ADC2F}" type="pres">
      <dgm:prSet presAssocID="{01D65DE7-71B6-4248-BAAA-5E82C06A523D}" presName="parTxOnly" presStyleLbl="node1" presStyleIdx="16" presStyleCnt="19" custScaleX="63373" custScaleY="68946" custLinFactNeighborX="530" custLinFactNeighborY="-2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8EFDAF-8477-4C9E-90B6-58145C5763E2}" type="pres">
      <dgm:prSet presAssocID="{0AC7976B-9E18-4A23-8109-84D28FF769E1}" presName="parSpace" presStyleCnt="0"/>
      <dgm:spPr/>
    </dgm:pt>
    <dgm:pt modelId="{0FDF415E-4CFC-454E-96A7-C93BCA625D8D}" type="pres">
      <dgm:prSet presAssocID="{4FFD19D9-C1A3-47F9-9F89-64937012E803}" presName="parTxOnly" presStyleLbl="node1" presStyleIdx="17" presStyleCnt="19" custScaleX="63373" custScaleY="68946" custLinFactNeighborX="530" custLinFactNeighborY="-2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18DEC3-D764-4C00-B95E-4B57DE8FF696}" type="pres">
      <dgm:prSet presAssocID="{034CBBF5-1B8F-42F2-8688-D2D865D065C7}" presName="parSpace" presStyleCnt="0"/>
      <dgm:spPr/>
    </dgm:pt>
    <dgm:pt modelId="{DC91C15D-6777-4943-86A7-9EFD147CC43B}" type="pres">
      <dgm:prSet presAssocID="{40122CE7-88F6-4719-BF67-F94FC0273411}" presName="parTxOnly" presStyleLbl="node1" presStyleIdx="18" presStyleCnt="19" custScaleX="63373" custScaleY="68946" custLinFactNeighborX="530" custLinFactNeighborY="-2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483A3C4-8D47-44DE-A3E2-AF1C98AC5A30}" type="presOf" srcId="{EFDF8340-C836-4064-9D95-CD2B88E63B82}" destId="{48D9EE96-3E38-48C7-A0D0-DBB9D3C63E66}" srcOrd="0" destOrd="0" presId="urn:microsoft.com/office/officeart/2005/8/layout/hChevron3"/>
    <dgm:cxn modelId="{229CAD25-3350-4805-8EFD-30D9533EE599}" type="presOf" srcId="{B8CD6DDE-2255-4248-9DFD-4A8AF5814FFA}" destId="{8A9C45E1-BEB9-4DDA-BFFA-4F3C9335D290}" srcOrd="0" destOrd="0" presId="urn:microsoft.com/office/officeart/2005/8/layout/hChevron3"/>
    <dgm:cxn modelId="{1423EA68-A9B5-4B33-8A64-F90A61D76982}" srcId="{B016803D-EA76-4F98-84B8-7A49FA7CE480}" destId="{371EB44A-8D8C-4307-82F7-6A6AD6B4FC89}" srcOrd="14" destOrd="0" parTransId="{C769B665-6701-4DEB-A718-FA434D558DCE}" sibTransId="{FCED4800-5EE8-4689-A2B6-31B8E4DA4EAC}"/>
    <dgm:cxn modelId="{0080F045-9E5D-42A0-BFD3-317B8EC34535}" type="presOf" srcId="{A81A59C2-A06F-4250-B758-59DC0097BDC7}" destId="{561BC259-E200-4055-B55D-C2B76ABD162D}" srcOrd="0" destOrd="0" presId="urn:microsoft.com/office/officeart/2005/8/layout/hChevron3"/>
    <dgm:cxn modelId="{37CC625B-333A-41B5-9F6C-6CC9EF714170}" srcId="{B016803D-EA76-4F98-84B8-7A49FA7CE480}" destId="{755F8D5B-027A-4DDA-B736-253A3761521B}" srcOrd="13" destOrd="0" parTransId="{240DE08C-2E59-4B08-8B8D-8B20AC95CECD}" sibTransId="{61A9F5D4-F489-434C-8630-CE2157B1D6EB}"/>
    <dgm:cxn modelId="{B2ACB3DA-D1CF-43D3-B603-A449090F4602}" type="presOf" srcId="{CBA09D0C-4E70-4C17-9C8E-242CADB23DBF}" destId="{3114C075-43DB-4F11-B4E0-40EFF9BB6B2A}" srcOrd="0" destOrd="0" presId="urn:microsoft.com/office/officeart/2005/8/layout/hChevron3"/>
    <dgm:cxn modelId="{C836B67C-3EF5-43B0-88DA-10426F6A7556}" type="presOf" srcId="{8FA6223D-F281-4D0D-92FD-C3873D799E2F}" destId="{4E7C2900-2EFD-4566-9907-F230DE6E2984}" srcOrd="0" destOrd="0" presId="urn:microsoft.com/office/officeart/2005/8/layout/hChevron3"/>
    <dgm:cxn modelId="{79CE400A-B432-48DB-9204-221E18964F46}" type="presOf" srcId="{A05D0254-121C-47D4-8042-23DE911C2344}" destId="{F8BD7582-A3FC-46C2-91ED-CBC737DF27F1}" srcOrd="0" destOrd="0" presId="urn:microsoft.com/office/officeart/2005/8/layout/hChevron3"/>
    <dgm:cxn modelId="{D489D6FB-C0B1-4471-B1E0-4835451BA76B}" srcId="{B016803D-EA76-4F98-84B8-7A49FA7CE480}" destId="{B8CD6DDE-2255-4248-9DFD-4A8AF5814FFA}" srcOrd="3" destOrd="0" parTransId="{8E86516F-EF2A-47D0-8891-A7EE976756B2}" sibTransId="{5094FB6C-E000-4110-9277-A77648CB958A}"/>
    <dgm:cxn modelId="{24B9556E-F88E-4BE7-8C5E-B268150CAC01}" type="presOf" srcId="{A06A5106-8FAF-41BC-BD94-9A233C872571}" destId="{F13CB6E7-B05E-4BFA-AAE0-22AB0BF5C45D}" srcOrd="0" destOrd="0" presId="urn:microsoft.com/office/officeart/2005/8/layout/hChevron3"/>
    <dgm:cxn modelId="{59C8A752-CE4E-4566-950B-1FF303FD27EF}" type="presOf" srcId="{E05652A7-A698-42D7-9F15-1A989779EEFC}" destId="{20B2B346-D3A4-4A50-97F7-1C61E3FEC315}" srcOrd="0" destOrd="0" presId="urn:microsoft.com/office/officeart/2005/8/layout/hChevron3"/>
    <dgm:cxn modelId="{1ADAD2E0-FBFB-4740-B6D3-E358B7CF2211}" srcId="{B016803D-EA76-4F98-84B8-7A49FA7CE480}" destId="{F7A15A33-B45E-43E9-A111-DE91296BB466}" srcOrd="2" destOrd="0" parTransId="{950FE1A4-F588-425E-A366-02DB249D0C85}" sibTransId="{D0AF00CA-A491-42FE-B9FC-EF4CE122AC19}"/>
    <dgm:cxn modelId="{2B84A5AD-72B9-4B2B-85C2-13C7E83E58BF}" srcId="{B016803D-EA76-4F98-84B8-7A49FA7CE480}" destId="{01D65DE7-71B6-4248-BAAA-5E82C06A523D}" srcOrd="16" destOrd="0" parTransId="{5997C48A-FE18-4138-A255-D4FAF4E180FF}" sibTransId="{0AC7976B-9E18-4A23-8109-84D28FF769E1}"/>
    <dgm:cxn modelId="{C05CB24A-0C7F-4374-88EE-99FD958CA9E8}" srcId="{B016803D-EA76-4F98-84B8-7A49FA7CE480}" destId="{40122CE7-88F6-4719-BF67-F94FC0273411}" srcOrd="18" destOrd="0" parTransId="{5AB874C0-059B-4B74-BA15-297B7DEAEA48}" sibTransId="{1BD079D7-A964-45B9-A038-9494504518BA}"/>
    <dgm:cxn modelId="{FE427982-021F-46BE-9FD9-D41D735A3DCE}" type="presOf" srcId="{C66CC312-896A-4837-B8C8-98CF5C13F770}" destId="{F3DD4578-ECCE-4CFF-8402-A305F0659508}" srcOrd="0" destOrd="0" presId="urn:microsoft.com/office/officeart/2005/8/layout/hChevron3"/>
    <dgm:cxn modelId="{FC5528AD-0500-48AF-AC2F-D87925E81E52}" type="presOf" srcId="{B016803D-EA76-4F98-84B8-7A49FA7CE480}" destId="{238814F5-8E94-480C-B464-6E05B0B98E72}" srcOrd="0" destOrd="0" presId="urn:microsoft.com/office/officeart/2005/8/layout/hChevron3"/>
    <dgm:cxn modelId="{A14336F8-927A-47A7-A669-29FAFCD2824A}" srcId="{B016803D-EA76-4F98-84B8-7A49FA7CE480}" destId="{A06A5106-8FAF-41BC-BD94-9A233C872571}" srcOrd="11" destOrd="0" parTransId="{FD13A9A5-565B-41AC-A4F4-DEE4C2E23579}" sibTransId="{333E5E80-7FC0-4D21-9718-0C08A6B529E3}"/>
    <dgm:cxn modelId="{09AA5181-A859-485A-B570-C75B10239CFE}" srcId="{B016803D-EA76-4F98-84B8-7A49FA7CE480}" destId="{B33D568B-6C8D-4CE6-8EED-288237C33CFC}" srcOrd="5" destOrd="0" parTransId="{EB163EBA-A1F1-42B0-9183-AEE6120B231C}" sibTransId="{BCD396F1-C237-4190-B3F0-F81A66C11B7D}"/>
    <dgm:cxn modelId="{C7151B4A-05A8-4871-A3D6-5C7F62971CD7}" type="presOf" srcId="{282BFBF3-2B2D-472F-AEED-C0CF0731DE32}" destId="{3B693D06-4955-492F-9A83-72EA8C12524B}" srcOrd="0" destOrd="0" presId="urn:microsoft.com/office/officeart/2005/8/layout/hChevron3"/>
    <dgm:cxn modelId="{7CF50C45-B43A-4A72-ADE7-630FC48237DE}" srcId="{B016803D-EA76-4F98-84B8-7A49FA7CE480}" destId="{8FA6223D-F281-4D0D-92FD-C3873D799E2F}" srcOrd="8" destOrd="0" parTransId="{24D29579-224B-4DF8-B95E-DC41A7275BB0}" sibTransId="{AF6B3DDB-1A85-4765-B96F-A2DDABD0E768}"/>
    <dgm:cxn modelId="{A249C6AC-30E8-4B40-A9BA-3EF7AEE338A8}" type="presOf" srcId="{371EB44A-8D8C-4307-82F7-6A6AD6B4FC89}" destId="{20A5C374-9588-43DD-855E-76905B051744}" srcOrd="0" destOrd="0" presId="urn:microsoft.com/office/officeart/2005/8/layout/hChevron3"/>
    <dgm:cxn modelId="{920D98A0-CB42-4C47-9C75-7655B93C152C}" type="presOf" srcId="{7CB1B3B2-5347-463D-84C3-788293429A9A}" destId="{B6300239-0BA2-456F-83B6-CB2517579F82}" srcOrd="0" destOrd="0" presId="urn:microsoft.com/office/officeart/2005/8/layout/hChevron3"/>
    <dgm:cxn modelId="{710706FC-E8D7-4EE3-B0BB-EDFAEFE2E5CB}" type="presOf" srcId="{F7A15A33-B45E-43E9-A111-DE91296BB466}" destId="{658C7B89-4FBF-4C43-A9E4-11E079F7FF9A}" srcOrd="0" destOrd="0" presId="urn:microsoft.com/office/officeart/2005/8/layout/hChevron3"/>
    <dgm:cxn modelId="{CF6E7937-7718-46E7-8BFB-B94B33449F40}" type="presOf" srcId="{DFF642F5-7060-4AB0-ADA6-EA495F1165F7}" destId="{CD19A9B3-9BDD-42E6-86C8-A42C3F986500}" srcOrd="0" destOrd="0" presId="urn:microsoft.com/office/officeart/2005/8/layout/hChevron3"/>
    <dgm:cxn modelId="{D35D7BFE-05E7-4EB4-89CF-318E7EB7D776}" srcId="{B016803D-EA76-4F98-84B8-7A49FA7CE480}" destId="{CBA09D0C-4E70-4C17-9C8E-242CADB23DBF}" srcOrd="6" destOrd="0" parTransId="{D1A2C2B7-DEDE-4AE5-B64D-8D40B136A43D}" sibTransId="{0F2AD17F-7C63-490D-BC43-46B8C508A2B4}"/>
    <dgm:cxn modelId="{56470558-89FE-4CA4-BE56-3F3A0A9C1539}" srcId="{B016803D-EA76-4F98-84B8-7A49FA7CE480}" destId="{C66CC312-896A-4837-B8C8-98CF5C13F770}" srcOrd="15" destOrd="0" parTransId="{8921784B-87F7-4F76-9A9F-28F52135897D}" sibTransId="{06264DEF-596A-4815-B6DA-D96AA68BE13C}"/>
    <dgm:cxn modelId="{1A6DF197-D47A-46F4-8E30-CCA7E8133B00}" srcId="{B016803D-EA76-4F98-84B8-7A49FA7CE480}" destId="{282BFBF3-2B2D-472F-AEED-C0CF0731DE32}" srcOrd="1" destOrd="0" parTransId="{81954A74-1BA3-469F-91F3-62039EA0A1A7}" sibTransId="{C1531AE4-F02E-4877-930A-0109A202FDB9}"/>
    <dgm:cxn modelId="{A17C3B0A-1FF7-49E7-A9DE-492BB552C704}" type="presOf" srcId="{755F8D5B-027A-4DDA-B736-253A3761521B}" destId="{D0412304-1699-4A13-B69C-FA7FB9B0F6FB}" srcOrd="0" destOrd="0" presId="urn:microsoft.com/office/officeart/2005/8/layout/hChevron3"/>
    <dgm:cxn modelId="{11F7DAE5-86C2-4F2A-8313-48AB86D75148}" type="presOf" srcId="{4FFD19D9-C1A3-47F9-9F89-64937012E803}" destId="{0FDF415E-4CFC-454E-96A7-C93BCA625D8D}" srcOrd="0" destOrd="0" presId="urn:microsoft.com/office/officeart/2005/8/layout/hChevron3"/>
    <dgm:cxn modelId="{8C237D0A-8F5A-4A86-9F8C-8A4D22980830}" srcId="{B016803D-EA76-4F98-84B8-7A49FA7CE480}" destId="{7CB1B3B2-5347-463D-84C3-788293429A9A}" srcOrd="12" destOrd="0" parTransId="{CC20B530-6522-4DA0-8671-E3136D5273F3}" sibTransId="{B2FFE391-B474-46CD-9753-5C89509F97CE}"/>
    <dgm:cxn modelId="{33A92725-B261-42E2-A0A1-C34AF9A03B08}" type="presOf" srcId="{B33D568B-6C8D-4CE6-8EED-288237C33CFC}" destId="{8B0B0B3A-36AD-4302-AA41-FED45749CDB7}" srcOrd="0" destOrd="0" presId="urn:microsoft.com/office/officeart/2005/8/layout/hChevron3"/>
    <dgm:cxn modelId="{B816B8EA-B427-4252-8E57-03948DCC3A35}" srcId="{B016803D-EA76-4F98-84B8-7A49FA7CE480}" destId="{A05D0254-121C-47D4-8042-23DE911C2344}" srcOrd="10" destOrd="0" parTransId="{C74EFD81-AAD7-4557-8876-3A570D83BD90}" sibTransId="{D7CAE6B3-EDFB-4155-824C-638DFEFC05E7}"/>
    <dgm:cxn modelId="{4527A90D-6BEA-4F2E-BCFD-FA1E76F7A86C}" type="presOf" srcId="{40122CE7-88F6-4719-BF67-F94FC0273411}" destId="{DC91C15D-6777-4943-86A7-9EFD147CC43B}" srcOrd="0" destOrd="0" presId="urn:microsoft.com/office/officeart/2005/8/layout/hChevron3"/>
    <dgm:cxn modelId="{D134FD1D-ED46-4F76-9E98-2D8FC6CCB3E2}" srcId="{B016803D-EA76-4F98-84B8-7A49FA7CE480}" destId="{A81A59C2-A06F-4250-B758-59DC0097BDC7}" srcOrd="4" destOrd="0" parTransId="{FDBA1DB9-EC64-4078-8EC9-547627E78C95}" sibTransId="{37791551-9343-4C47-8E1D-8E65BE59764F}"/>
    <dgm:cxn modelId="{0E0ECC11-D2BC-469D-9E68-F71628A19F86}" srcId="{B016803D-EA76-4F98-84B8-7A49FA7CE480}" destId="{DFF642F5-7060-4AB0-ADA6-EA495F1165F7}" srcOrd="0" destOrd="0" parTransId="{BDE9A656-D917-43D9-B4DD-AA9220B6864B}" sibTransId="{D1082C80-5F43-4772-ADD1-70D11430876F}"/>
    <dgm:cxn modelId="{B85C0DFA-07EB-4668-BBFA-1124EF520C6D}" srcId="{B016803D-EA76-4F98-84B8-7A49FA7CE480}" destId="{E05652A7-A698-42D7-9F15-1A989779EEFC}" srcOrd="7" destOrd="0" parTransId="{8F69D1BD-E94A-4372-88A7-3A5D5407618F}" sibTransId="{701AC18C-B3D9-4809-922F-011A633E5F1A}"/>
    <dgm:cxn modelId="{59D363C5-FF55-418B-83D6-10B3A1DCF167}" srcId="{B016803D-EA76-4F98-84B8-7A49FA7CE480}" destId="{EFDF8340-C836-4064-9D95-CD2B88E63B82}" srcOrd="9" destOrd="0" parTransId="{A67C5C5E-ABD5-4161-8705-83DCC17B973C}" sibTransId="{D40FC171-2902-4AA9-A15F-A6FD6EEF2E1B}"/>
    <dgm:cxn modelId="{D82623C2-ADF3-491C-8DD0-5C1D7EE273B2}" srcId="{B016803D-EA76-4F98-84B8-7A49FA7CE480}" destId="{4FFD19D9-C1A3-47F9-9F89-64937012E803}" srcOrd="17" destOrd="0" parTransId="{2ECD0F84-7848-488A-909E-414C440A6845}" sibTransId="{034CBBF5-1B8F-42F2-8688-D2D865D065C7}"/>
    <dgm:cxn modelId="{476D95ED-86DD-4BDE-9B8A-61C221B118D0}" type="presOf" srcId="{01D65DE7-71B6-4248-BAAA-5E82C06A523D}" destId="{F71E1745-B684-44EB-A9ED-68A57C1ADC2F}" srcOrd="0" destOrd="0" presId="urn:microsoft.com/office/officeart/2005/8/layout/hChevron3"/>
    <dgm:cxn modelId="{AEB51B0A-D207-4DDD-827E-C4724F3C9F1B}" type="presParOf" srcId="{238814F5-8E94-480C-B464-6E05B0B98E72}" destId="{CD19A9B3-9BDD-42E6-86C8-A42C3F986500}" srcOrd="0" destOrd="0" presId="urn:microsoft.com/office/officeart/2005/8/layout/hChevron3"/>
    <dgm:cxn modelId="{0104E91C-446E-45EE-8A04-367613FACA88}" type="presParOf" srcId="{238814F5-8E94-480C-B464-6E05B0B98E72}" destId="{0C453EDE-B523-4853-A4F0-B9441749A9F3}" srcOrd="1" destOrd="0" presId="urn:microsoft.com/office/officeart/2005/8/layout/hChevron3"/>
    <dgm:cxn modelId="{42E139F2-7589-412D-8E9C-BDB6E16D5C55}" type="presParOf" srcId="{238814F5-8E94-480C-B464-6E05B0B98E72}" destId="{3B693D06-4955-492F-9A83-72EA8C12524B}" srcOrd="2" destOrd="0" presId="urn:microsoft.com/office/officeart/2005/8/layout/hChevron3"/>
    <dgm:cxn modelId="{BE8DF113-F7AC-4EF1-99E0-9097F4EA3A5E}" type="presParOf" srcId="{238814F5-8E94-480C-B464-6E05B0B98E72}" destId="{F9A69A21-1C6D-48EF-B37A-472FFD398A9C}" srcOrd="3" destOrd="0" presId="urn:microsoft.com/office/officeart/2005/8/layout/hChevron3"/>
    <dgm:cxn modelId="{34D8755D-416D-45C2-986D-5560A20D583B}" type="presParOf" srcId="{238814F5-8E94-480C-B464-6E05B0B98E72}" destId="{658C7B89-4FBF-4C43-A9E4-11E079F7FF9A}" srcOrd="4" destOrd="0" presId="urn:microsoft.com/office/officeart/2005/8/layout/hChevron3"/>
    <dgm:cxn modelId="{FEAB9A78-587A-427C-B458-A7267DCD4DA9}" type="presParOf" srcId="{238814F5-8E94-480C-B464-6E05B0B98E72}" destId="{D91B53F8-FFF8-4357-89A5-29E7F8AE1342}" srcOrd="5" destOrd="0" presId="urn:microsoft.com/office/officeart/2005/8/layout/hChevron3"/>
    <dgm:cxn modelId="{32EEC172-7738-466B-99E8-B02FFE5F3648}" type="presParOf" srcId="{238814F5-8E94-480C-B464-6E05B0B98E72}" destId="{8A9C45E1-BEB9-4DDA-BFFA-4F3C9335D290}" srcOrd="6" destOrd="0" presId="urn:microsoft.com/office/officeart/2005/8/layout/hChevron3"/>
    <dgm:cxn modelId="{8468AEFC-CBE3-4F7C-9249-4A02A514E800}" type="presParOf" srcId="{238814F5-8E94-480C-B464-6E05B0B98E72}" destId="{A8BFAA81-AC62-4096-9322-DA1F26F38D53}" srcOrd="7" destOrd="0" presId="urn:microsoft.com/office/officeart/2005/8/layout/hChevron3"/>
    <dgm:cxn modelId="{755AE814-8985-4652-9D40-B9AAE783ED1A}" type="presParOf" srcId="{238814F5-8E94-480C-B464-6E05B0B98E72}" destId="{561BC259-E200-4055-B55D-C2B76ABD162D}" srcOrd="8" destOrd="0" presId="urn:microsoft.com/office/officeart/2005/8/layout/hChevron3"/>
    <dgm:cxn modelId="{A6D67B98-7541-49A3-82A4-705916CE6E56}" type="presParOf" srcId="{238814F5-8E94-480C-B464-6E05B0B98E72}" destId="{3C03EDB1-34C2-4761-82E0-F2CFA479699B}" srcOrd="9" destOrd="0" presId="urn:microsoft.com/office/officeart/2005/8/layout/hChevron3"/>
    <dgm:cxn modelId="{8A0D0F5F-4D02-442D-8FC4-F8A478F96507}" type="presParOf" srcId="{238814F5-8E94-480C-B464-6E05B0B98E72}" destId="{8B0B0B3A-36AD-4302-AA41-FED45749CDB7}" srcOrd="10" destOrd="0" presId="urn:microsoft.com/office/officeart/2005/8/layout/hChevron3"/>
    <dgm:cxn modelId="{EB01EEE4-19B0-4ED5-A979-E760AADAD36B}" type="presParOf" srcId="{238814F5-8E94-480C-B464-6E05B0B98E72}" destId="{9BC26A21-6ACD-4186-ADBF-0A3CA652197F}" srcOrd="11" destOrd="0" presId="urn:microsoft.com/office/officeart/2005/8/layout/hChevron3"/>
    <dgm:cxn modelId="{752217A2-B8FB-4E94-874E-6D09BDF1E72E}" type="presParOf" srcId="{238814F5-8E94-480C-B464-6E05B0B98E72}" destId="{3114C075-43DB-4F11-B4E0-40EFF9BB6B2A}" srcOrd="12" destOrd="0" presId="urn:microsoft.com/office/officeart/2005/8/layout/hChevron3"/>
    <dgm:cxn modelId="{14B5FC48-1235-4685-AC4A-0FF2E48B77CC}" type="presParOf" srcId="{238814F5-8E94-480C-B464-6E05B0B98E72}" destId="{494155F2-47F4-4079-9A66-128845891F31}" srcOrd="13" destOrd="0" presId="urn:microsoft.com/office/officeart/2005/8/layout/hChevron3"/>
    <dgm:cxn modelId="{5359AEDE-D123-495A-8D97-57A341637DAD}" type="presParOf" srcId="{238814F5-8E94-480C-B464-6E05B0B98E72}" destId="{20B2B346-D3A4-4A50-97F7-1C61E3FEC315}" srcOrd="14" destOrd="0" presId="urn:microsoft.com/office/officeart/2005/8/layout/hChevron3"/>
    <dgm:cxn modelId="{5B382841-C07F-4B1C-A7A5-B7C050C4E743}" type="presParOf" srcId="{238814F5-8E94-480C-B464-6E05B0B98E72}" destId="{5A2984B5-05E2-4597-B20F-21EBF3FEBBEF}" srcOrd="15" destOrd="0" presId="urn:microsoft.com/office/officeart/2005/8/layout/hChevron3"/>
    <dgm:cxn modelId="{DB711C41-2D3B-465D-8AD7-B5AFB54ABF1B}" type="presParOf" srcId="{238814F5-8E94-480C-B464-6E05B0B98E72}" destId="{4E7C2900-2EFD-4566-9907-F230DE6E2984}" srcOrd="16" destOrd="0" presId="urn:microsoft.com/office/officeart/2005/8/layout/hChevron3"/>
    <dgm:cxn modelId="{80DB5ECC-94F5-478D-B20B-0CAD90C500AE}" type="presParOf" srcId="{238814F5-8E94-480C-B464-6E05B0B98E72}" destId="{E329DCA8-C1D9-4342-B86E-5AB09535F791}" srcOrd="17" destOrd="0" presId="urn:microsoft.com/office/officeart/2005/8/layout/hChevron3"/>
    <dgm:cxn modelId="{CC377DE2-480F-4CDF-8629-4668C887C823}" type="presParOf" srcId="{238814F5-8E94-480C-B464-6E05B0B98E72}" destId="{48D9EE96-3E38-48C7-A0D0-DBB9D3C63E66}" srcOrd="18" destOrd="0" presId="urn:microsoft.com/office/officeart/2005/8/layout/hChevron3"/>
    <dgm:cxn modelId="{09813007-AF5F-4925-BE88-90EDD98DAF2D}" type="presParOf" srcId="{238814F5-8E94-480C-B464-6E05B0B98E72}" destId="{A2FAE190-21AA-4C34-80E8-6B2A1864B31A}" srcOrd="19" destOrd="0" presId="urn:microsoft.com/office/officeart/2005/8/layout/hChevron3"/>
    <dgm:cxn modelId="{D3A46255-8CEE-4834-859C-0BAC6D9D4D0C}" type="presParOf" srcId="{238814F5-8E94-480C-B464-6E05B0B98E72}" destId="{F8BD7582-A3FC-46C2-91ED-CBC737DF27F1}" srcOrd="20" destOrd="0" presId="urn:microsoft.com/office/officeart/2005/8/layout/hChevron3"/>
    <dgm:cxn modelId="{DB9A030F-A844-4F56-BBCF-B14F539A5FDB}" type="presParOf" srcId="{238814F5-8E94-480C-B464-6E05B0B98E72}" destId="{32B3F315-D072-4665-AD69-F49659E5DA0B}" srcOrd="21" destOrd="0" presId="urn:microsoft.com/office/officeart/2005/8/layout/hChevron3"/>
    <dgm:cxn modelId="{5C88C02D-7AE8-4128-AC32-97405CFEBCDE}" type="presParOf" srcId="{238814F5-8E94-480C-B464-6E05B0B98E72}" destId="{F13CB6E7-B05E-4BFA-AAE0-22AB0BF5C45D}" srcOrd="22" destOrd="0" presId="urn:microsoft.com/office/officeart/2005/8/layout/hChevron3"/>
    <dgm:cxn modelId="{7BC39E32-DE97-4888-8ADC-9CBDF0E80CF4}" type="presParOf" srcId="{238814F5-8E94-480C-B464-6E05B0B98E72}" destId="{9BED9785-4550-4E45-9961-31C372E0BAAB}" srcOrd="23" destOrd="0" presId="urn:microsoft.com/office/officeart/2005/8/layout/hChevron3"/>
    <dgm:cxn modelId="{725DA781-4C7E-4D9B-92A4-136C416ACCF1}" type="presParOf" srcId="{238814F5-8E94-480C-B464-6E05B0B98E72}" destId="{B6300239-0BA2-456F-83B6-CB2517579F82}" srcOrd="24" destOrd="0" presId="urn:microsoft.com/office/officeart/2005/8/layout/hChevron3"/>
    <dgm:cxn modelId="{32497362-04C6-48DB-8157-144EC55D2BF9}" type="presParOf" srcId="{238814F5-8E94-480C-B464-6E05B0B98E72}" destId="{0A4FE02B-3CEA-4794-9019-9E75E74AC169}" srcOrd="25" destOrd="0" presId="urn:microsoft.com/office/officeart/2005/8/layout/hChevron3"/>
    <dgm:cxn modelId="{D743EB4B-9BEA-48C5-B360-D26C37B68A93}" type="presParOf" srcId="{238814F5-8E94-480C-B464-6E05B0B98E72}" destId="{D0412304-1699-4A13-B69C-FA7FB9B0F6FB}" srcOrd="26" destOrd="0" presId="urn:microsoft.com/office/officeart/2005/8/layout/hChevron3"/>
    <dgm:cxn modelId="{D56F5D7D-F07A-4365-8B8E-A6C8EF7ED7E2}" type="presParOf" srcId="{238814F5-8E94-480C-B464-6E05B0B98E72}" destId="{36E99E22-331B-4EAA-B752-AE5E37BE6D32}" srcOrd="27" destOrd="0" presId="urn:microsoft.com/office/officeart/2005/8/layout/hChevron3"/>
    <dgm:cxn modelId="{07CE0829-3D86-4315-8657-5B20739DE3ED}" type="presParOf" srcId="{238814F5-8E94-480C-B464-6E05B0B98E72}" destId="{20A5C374-9588-43DD-855E-76905B051744}" srcOrd="28" destOrd="0" presId="urn:microsoft.com/office/officeart/2005/8/layout/hChevron3"/>
    <dgm:cxn modelId="{BEAC8AE5-E848-4C3A-89E7-A0510F007026}" type="presParOf" srcId="{238814F5-8E94-480C-B464-6E05B0B98E72}" destId="{EB15FC06-9E41-4189-8B23-963798658601}" srcOrd="29" destOrd="0" presId="urn:microsoft.com/office/officeart/2005/8/layout/hChevron3"/>
    <dgm:cxn modelId="{B31B8602-6817-4F07-9932-30F8979E558D}" type="presParOf" srcId="{238814F5-8E94-480C-B464-6E05B0B98E72}" destId="{F3DD4578-ECCE-4CFF-8402-A305F0659508}" srcOrd="30" destOrd="0" presId="urn:microsoft.com/office/officeart/2005/8/layout/hChevron3"/>
    <dgm:cxn modelId="{E81BC1EE-5239-4897-889A-85722D74EBEA}" type="presParOf" srcId="{238814F5-8E94-480C-B464-6E05B0B98E72}" destId="{B618FCE7-6D95-409C-B9E7-795FFF136F01}" srcOrd="31" destOrd="0" presId="urn:microsoft.com/office/officeart/2005/8/layout/hChevron3"/>
    <dgm:cxn modelId="{C29BD5D5-45A9-4B0B-BB4B-7E5EE25DE0DA}" type="presParOf" srcId="{238814F5-8E94-480C-B464-6E05B0B98E72}" destId="{F71E1745-B684-44EB-A9ED-68A57C1ADC2F}" srcOrd="32" destOrd="0" presId="urn:microsoft.com/office/officeart/2005/8/layout/hChevron3"/>
    <dgm:cxn modelId="{AA33164A-1EF9-4F62-A2D5-D92E5F29E128}" type="presParOf" srcId="{238814F5-8E94-480C-B464-6E05B0B98E72}" destId="{C18EFDAF-8477-4C9E-90B6-58145C5763E2}" srcOrd="33" destOrd="0" presId="urn:microsoft.com/office/officeart/2005/8/layout/hChevron3"/>
    <dgm:cxn modelId="{B238ABDE-D17F-470B-8854-28E3C15635B4}" type="presParOf" srcId="{238814F5-8E94-480C-B464-6E05B0B98E72}" destId="{0FDF415E-4CFC-454E-96A7-C93BCA625D8D}" srcOrd="34" destOrd="0" presId="urn:microsoft.com/office/officeart/2005/8/layout/hChevron3"/>
    <dgm:cxn modelId="{AE0C541C-A250-40B8-BA4D-AB47CA66A250}" type="presParOf" srcId="{238814F5-8E94-480C-B464-6E05B0B98E72}" destId="{2918DEC3-D764-4C00-B95E-4B57DE8FF696}" srcOrd="35" destOrd="0" presId="urn:microsoft.com/office/officeart/2005/8/layout/hChevron3"/>
    <dgm:cxn modelId="{FF920BCE-481A-4F3A-9FD6-8C743286AB59}" type="presParOf" srcId="{238814F5-8E94-480C-B464-6E05B0B98E72}" destId="{DC91C15D-6777-4943-86A7-9EFD147CC43B}" srcOrd="3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9A9B3-9BDD-42E6-86C8-A42C3F986500}">
      <dsp:nvSpPr>
        <dsp:cNvPr id="0" name=""/>
        <dsp:cNvSpPr/>
      </dsp:nvSpPr>
      <dsp:spPr>
        <a:xfrm>
          <a:off x="3135" y="2532761"/>
          <a:ext cx="664221" cy="380115"/>
        </a:xfrm>
        <a:prstGeom prst="homePlate">
          <a:avLst/>
        </a:prstGeom>
        <a:solidFill>
          <a:srgbClr val="00A19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1930</a:t>
          </a:r>
        </a:p>
      </dsp:txBody>
      <dsp:txXfrm>
        <a:off x="3135" y="2532761"/>
        <a:ext cx="569192" cy="380115"/>
      </dsp:txXfrm>
    </dsp:sp>
    <dsp:sp modelId="{3B693D06-4955-492F-9A83-72EA8C12524B}">
      <dsp:nvSpPr>
        <dsp:cNvPr id="0" name=""/>
        <dsp:cNvSpPr/>
      </dsp:nvSpPr>
      <dsp:spPr>
        <a:xfrm>
          <a:off x="388090" y="2532761"/>
          <a:ext cx="777939" cy="380115"/>
        </a:xfrm>
        <a:prstGeom prst="chevron">
          <a:avLst/>
        </a:prstGeom>
        <a:solidFill>
          <a:srgbClr val="00A19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1983</a:t>
          </a:r>
          <a:endParaRPr lang="tr-TR" sz="1000" kern="1200" dirty="0"/>
        </a:p>
      </dsp:txBody>
      <dsp:txXfrm>
        <a:off x="578148" y="2532761"/>
        <a:ext cx="397824" cy="380115"/>
      </dsp:txXfrm>
    </dsp:sp>
    <dsp:sp modelId="{658C7B89-4FBF-4C43-A9E4-11E079F7FF9A}">
      <dsp:nvSpPr>
        <dsp:cNvPr id="0" name=""/>
        <dsp:cNvSpPr/>
      </dsp:nvSpPr>
      <dsp:spPr>
        <a:xfrm>
          <a:off x="898232" y="2532761"/>
          <a:ext cx="769686" cy="380115"/>
        </a:xfrm>
        <a:prstGeom prst="chevron">
          <a:avLst/>
        </a:prstGeom>
        <a:solidFill>
          <a:srgbClr val="00A19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1984</a:t>
          </a:r>
          <a:endParaRPr lang="tr-TR" sz="1000" kern="1200" dirty="0"/>
        </a:p>
      </dsp:txBody>
      <dsp:txXfrm>
        <a:off x="1088290" y="2532761"/>
        <a:ext cx="389571" cy="380115"/>
      </dsp:txXfrm>
    </dsp:sp>
    <dsp:sp modelId="{8A9C45E1-BEB9-4DDA-BFFA-4F3C9335D290}">
      <dsp:nvSpPr>
        <dsp:cNvPr id="0" name=""/>
        <dsp:cNvSpPr/>
      </dsp:nvSpPr>
      <dsp:spPr>
        <a:xfrm>
          <a:off x="1377183" y="2532761"/>
          <a:ext cx="813727" cy="380115"/>
        </a:xfrm>
        <a:prstGeom prst="chevron">
          <a:avLst/>
        </a:prstGeom>
        <a:solidFill>
          <a:srgbClr val="00A19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1991</a:t>
          </a:r>
          <a:endParaRPr lang="tr-TR" sz="900" kern="1200" dirty="0"/>
        </a:p>
      </dsp:txBody>
      <dsp:txXfrm>
        <a:off x="1567241" y="2532761"/>
        <a:ext cx="433612" cy="380115"/>
      </dsp:txXfrm>
    </dsp:sp>
    <dsp:sp modelId="{561BC259-E200-4055-B55D-C2B76ABD162D}">
      <dsp:nvSpPr>
        <dsp:cNvPr id="0" name=""/>
        <dsp:cNvSpPr/>
      </dsp:nvSpPr>
      <dsp:spPr>
        <a:xfrm>
          <a:off x="1911644" y="2531493"/>
          <a:ext cx="806270" cy="382651"/>
        </a:xfrm>
        <a:prstGeom prst="chevron">
          <a:avLst/>
        </a:prstGeom>
        <a:solidFill>
          <a:srgbClr val="00A19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1993</a:t>
          </a:r>
          <a:endParaRPr lang="tr-TR" sz="900" kern="1200" dirty="0"/>
        </a:p>
      </dsp:txBody>
      <dsp:txXfrm>
        <a:off x="2102970" y="2531493"/>
        <a:ext cx="423619" cy="382651"/>
      </dsp:txXfrm>
    </dsp:sp>
    <dsp:sp modelId="{8B0B0B3A-36AD-4302-AA41-FED45749CDB7}">
      <dsp:nvSpPr>
        <dsp:cNvPr id="0" name=""/>
        <dsp:cNvSpPr/>
      </dsp:nvSpPr>
      <dsp:spPr>
        <a:xfrm>
          <a:off x="2440128" y="2529058"/>
          <a:ext cx="735392" cy="385086"/>
        </a:xfrm>
        <a:prstGeom prst="chevron">
          <a:avLst/>
        </a:prstGeom>
        <a:solidFill>
          <a:srgbClr val="00A19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1995</a:t>
          </a:r>
          <a:endParaRPr lang="tr-TR" sz="800" kern="1200" dirty="0"/>
        </a:p>
      </dsp:txBody>
      <dsp:txXfrm>
        <a:off x="2632671" y="2529058"/>
        <a:ext cx="350306" cy="385086"/>
      </dsp:txXfrm>
    </dsp:sp>
    <dsp:sp modelId="{3114C075-43DB-4F11-B4E0-40EFF9BB6B2A}">
      <dsp:nvSpPr>
        <dsp:cNvPr id="0" name=""/>
        <dsp:cNvSpPr/>
      </dsp:nvSpPr>
      <dsp:spPr>
        <a:xfrm>
          <a:off x="2896254" y="2529058"/>
          <a:ext cx="1663633" cy="385086"/>
        </a:xfrm>
        <a:prstGeom prst="chevron">
          <a:avLst/>
        </a:prstGeom>
        <a:solidFill>
          <a:srgbClr val="00A19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2004</a:t>
          </a:r>
          <a:endParaRPr lang="tr-TR" sz="800" kern="1200" dirty="0"/>
        </a:p>
      </dsp:txBody>
      <dsp:txXfrm>
        <a:off x="3088797" y="2529058"/>
        <a:ext cx="1278547" cy="385086"/>
      </dsp:txXfrm>
    </dsp:sp>
    <dsp:sp modelId="{20B2B346-D3A4-4A50-97F7-1C61E3FEC315}">
      <dsp:nvSpPr>
        <dsp:cNvPr id="0" name=""/>
        <dsp:cNvSpPr/>
      </dsp:nvSpPr>
      <dsp:spPr>
        <a:xfrm>
          <a:off x="4280621" y="2529058"/>
          <a:ext cx="884898" cy="385086"/>
        </a:xfrm>
        <a:prstGeom prst="chevron">
          <a:avLst/>
        </a:prstGeom>
        <a:solidFill>
          <a:srgbClr val="00A19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2005</a:t>
          </a:r>
          <a:endParaRPr lang="tr-TR" sz="800" kern="1200" dirty="0"/>
        </a:p>
      </dsp:txBody>
      <dsp:txXfrm>
        <a:off x="4473164" y="2529058"/>
        <a:ext cx="499812" cy="385086"/>
      </dsp:txXfrm>
    </dsp:sp>
    <dsp:sp modelId="{4E7C2900-2EFD-4566-9907-F230DE6E2984}">
      <dsp:nvSpPr>
        <dsp:cNvPr id="0" name=""/>
        <dsp:cNvSpPr/>
      </dsp:nvSpPr>
      <dsp:spPr>
        <a:xfrm>
          <a:off x="4886252" y="2529058"/>
          <a:ext cx="884898" cy="385086"/>
        </a:xfrm>
        <a:prstGeom prst="chevron">
          <a:avLst/>
        </a:prstGeom>
        <a:solidFill>
          <a:srgbClr val="00A19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2006</a:t>
          </a:r>
          <a:endParaRPr lang="tr-TR" sz="800" kern="1200" dirty="0"/>
        </a:p>
      </dsp:txBody>
      <dsp:txXfrm>
        <a:off x="5078795" y="2529058"/>
        <a:ext cx="499812" cy="385086"/>
      </dsp:txXfrm>
    </dsp:sp>
    <dsp:sp modelId="{48D9EE96-3E38-48C7-A0D0-DBB9D3C63E66}">
      <dsp:nvSpPr>
        <dsp:cNvPr id="0" name=""/>
        <dsp:cNvSpPr/>
      </dsp:nvSpPr>
      <dsp:spPr>
        <a:xfrm>
          <a:off x="5491884" y="2529058"/>
          <a:ext cx="884898" cy="385086"/>
        </a:xfrm>
        <a:prstGeom prst="chevron">
          <a:avLst/>
        </a:prstGeom>
        <a:solidFill>
          <a:srgbClr val="00A19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2007</a:t>
          </a:r>
          <a:endParaRPr lang="tr-TR" sz="800" kern="1200" dirty="0"/>
        </a:p>
      </dsp:txBody>
      <dsp:txXfrm>
        <a:off x="5684427" y="2529058"/>
        <a:ext cx="499812" cy="385086"/>
      </dsp:txXfrm>
    </dsp:sp>
    <dsp:sp modelId="{F8BD7582-A3FC-46C2-91ED-CBC737DF27F1}">
      <dsp:nvSpPr>
        <dsp:cNvPr id="0" name=""/>
        <dsp:cNvSpPr/>
      </dsp:nvSpPr>
      <dsp:spPr>
        <a:xfrm>
          <a:off x="6097516" y="2529058"/>
          <a:ext cx="884898" cy="385086"/>
        </a:xfrm>
        <a:prstGeom prst="chevron">
          <a:avLst/>
        </a:prstGeom>
        <a:solidFill>
          <a:srgbClr val="00A19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2008</a:t>
          </a:r>
          <a:endParaRPr lang="tr-TR" sz="800" kern="1200" dirty="0"/>
        </a:p>
      </dsp:txBody>
      <dsp:txXfrm>
        <a:off x="6290059" y="2529058"/>
        <a:ext cx="499812" cy="385086"/>
      </dsp:txXfrm>
    </dsp:sp>
    <dsp:sp modelId="{F13CB6E7-B05E-4BFA-AAE0-22AB0BF5C45D}">
      <dsp:nvSpPr>
        <dsp:cNvPr id="0" name=""/>
        <dsp:cNvSpPr/>
      </dsp:nvSpPr>
      <dsp:spPr>
        <a:xfrm>
          <a:off x="6703147" y="2529058"/>
          <a:ext cx="884898" cy="385086"/>
        </a:xfrm>
        <a:prstGeom prst="chevron">
          <a:avLst/>
        </a:prstGeom>
        <a:solidFill>
          <a:srgbClr val="00A19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2009</a:t>
          </a:r>
          <a:endParaRPr lang="tr-TR" sz="800" kern="1200" dirty="0"/>
        </a:p>
      </dsp:txBody>
      <dsp:txXfrm>
        <a:off x="6895690" y="2529058"/>
        <a:ext cx="499812" cy="385086"/>
      </dsp:txXfrm>
    </dsp:sp>
    <dsp:sp modelId="{B6300239-0BA2-456F-83B6-CB2517579F82}">
      <dsp:nvSpPr>
        <dsp:cNvPr id="0" name=""/>
        <dsp:cNvSpPr/>
      </dsp:nvSpPr>
      <dsp:spPr>
        <a:xfrm>
          <a:off x="7308779" y="2529058"/>
          <a:ext cx="884898" cy="385086"/>
        </a:xfrm>
        <a:prstGeom prst="chevron">
          <a:avLst/>
        </a:prstGeom>
        <a:solidFill>
          <a:srgbClr val="00A19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2010</a:t>
          </a:r>
          <a:endParaRPr lang="tr-TR" sz="800" kern="1200" dirty="0"/>
        </a:p>
      </dsp:txBody>
      <dsp:txXfrm>
        <a:off x="7501322" y="2529058"/>
        <a:ext cx="499812" cy="385086"/>
      </dsp:txXfrm>
    </dsp:sp>
    <dsp:sp modelId="{D0412304-1699-4A13-B69C-FA7FB9B0F6FB}">
      <dsp:nvSpPr>
        <dsp:cNvPr id="0" name=""/>
        <dsp:cNvSpPr/>
      </dsp:nvSpPr>
      <dsp:spPr>
        <a:xfrm>
          <a:off x="7914410" y="2529058"/>
          <a:ext cx="884898" cy="385086"/>
        </a:xfrm>
        <a:prstGeom prst="chevron">
          <a:avLst/>
        </a:prstGeom>
        <a:solidFill>
          <a:srgbClr val="00A19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2012</a:t>
          </a:r>
          <a:endParaRPr lang="tr-TR" sz="800" kern="1200" dirty="0"/>
        </a:p>
      </dsp:txBody>
      <dsp:txXfrm>
        <a:off x="8106953" y="2529058"/>
        <a:ext cx="499812" cy="385086"/>
      </dsp:txXfrm>
    </dsp:sp>
    <dsp:sp modelId="{20A5C374-9588-43DD-855E-76905B051744}">
      <dsp:nvSpPr>
        <dsp:cNvPr id="0" name=""/>
        <dsp:cNvSpPr/>
      </dsp:nvSpPr>
      <dsp:spPr>
        <a:xfrm>
          <a:off x="8520042" y="2529058"/>
          <a:ext cx="884898" cy="385086"/>
        </a:xfrm>
        <a:prstGeom prst="chevron">
          <a:avLst/>
        </a:prstGeom>
        <a:solidFill>
          <a:srgbClr val="00A19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2015</a:t>
          </a:r>
          <a:endParaRPr lang="tr-TR" sz="800" kern="1200" dirty="0"/>
        </a:p>
      </dsp:txBody>
      <dsp:txXfrm>
        <a:off x="8712585" y="2529058"/>
        <a:ext cx="499812" cy="385086"/>
      </dsp:txXfrm>
    </dsp:sp>
    <dsp:sp modelId="{F3DD4578-ECCE-4CFF-8402-A305F0659508}">
      <dsp:nvSpPr>
        <dsp:cNvPr id="0" name=""/>
        <dsp:cNvSpPr/>
      </dsp:nvSpPr>
      <dsp:spPr>
        <a:xfrm>
          <a:off x="9125674" y="2529058"/>
          <a:ext cx="884898" cy="385086"/>
        </a:xfrm>
        <a:prstGeom prst="chevron">
          <a:avLst/>
        </a:prstGeom>
        <a:solidFill>
          <a:srgbClr val="00A19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2016</a:t>
          </a:r>
          <a:endParaRPr lang="tr-TR" sz="800" kern="1200" dirty="0"/>
        </a:p>
      </dsp:txBody>
      <dsp:txXfrm>
        <a:off x="9318217" y="2529058"/>
        <a:ext cx="499812" cy="385086"/>
      </dsp:txXfrm>
    </dsp:sp>
    <dsp:sp modelId="{F71E1745-B684-44EB-A9ED-68A57C1ADC2F}">
      <dsp:nvSpPr>
        <dsp:cNvPr id="0" name=""/>
        <dsp:cNvSpPr/>
      </dsp:nvSpPr>
      <dsp:spPr>
        <a:xfrm>
          <a:off x="9731305" y="2529058"/>
          <a:ext cx="884898" cy="385086"/>
        </a:xfrm>
        <a:prstGeom prst="chevron">
          <a:avLst/>
        </a:prstGeom>
        <a:solidFill>
          <a:srgbClr val="00A19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2017</a:t>
          </a:r>
          <a:endParaRPr lang="tr-TR" sz="800" kern="1200" dirty="0"/>
        </a:p>
      </dsp:txBody>
      <dsp:txXfrm>
        <a:off x="9923848" y="2529058"/>
        <a:ext cx="499812" cy="385086"/>
      </dsp:txXfrm>
    </dsp:sp>
    <dsp:sp modelId="{0FDF415E-4CFC-454E-96A7-C93BCA625D8D}">
      <dsp:nvSpPr>
        <dsp:cNvPr id="0" name=""/>
        <dsp:cNvSpPr/>
      </dsp:nvSpPr>
      <dsp:spPr>
        <a:xfrm>
          <a:off x="10336937" y="2529058"/>
          <a:ext cx="884898" cy="385086"/>
        </a:xfrm>
        <a:prstGeom prst="chevron">
          <a:avLst/>
        </a:prstGeom>
        <a:solidFill>
          <a:srgbClr val="00A19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2019</a:t>
          </a:r>
          <a:endParaRPr lang="tr-TR" sz="800" kern="1200" dirty="0"/>
        </a:p>
      </dsp:txBody>
      <dsp:txXfrm>
        <a:off x="10529480" y="2529058"/>
        <a:ext cx="499812" cy="385086"/>
      </dsp:txXfrm>
    </dsp:sp>
    <dsp:sp modelId="{DC91C15D-6777-4943-86A7-9EFD147CC43B}">
      <dsp:nvSpPr>
        <dsp:cNvPr id="0" name=""/>
        <dsp:cNvSpPr/>
      </dsp:nvSpPr>
      <dsp:spPr>
        <a:xfrm>
          <a:off x="10942569" y="2529058"/>
          <a:ext cx="884898" cy="385086"/>
        </a:xfrm>
        <a:prstGeom prst="chevron">
          <a:avLst/>
        </a:prstGeom>
        <a:solidFill>
          <a:srgbClr val="00A199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2021</a:t>
          </a:r>
          <a:endParaRPr lang="tr-TR" sz="800" kern="1200" dirty="0"/>
        </a:p>
      </dsp:txBody>
      <dsp:txXfrm>
        <a:off x="11135112" y="2529058"/>
        <a:ext cx="499812" cy="385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7E47E-33C9-4755-98E4-36166EC30244}" type="datetimeFigureOut">
              <a:rPr lang="tr-TR" smtClean="0"/>
              <a:t>7.09.2021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EE278-00F6-43BB-AF4D-64C3376CFC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63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EE278-00F6-43BB-AF4D-64C3376CFC7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5148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EE278-00F6-43BB-AF4D-64C3376CFC7C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2686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EE278-00F6-43BB-AF4D-64C3376CFC7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754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EE278-00F6-43BB-AF4D-64C3376CFC7C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9824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EE278-00F6-43BB-AF4D-64C3376CFC7C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8985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EE278-00F6-43BB-AF4D-64C3376CFC7C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3662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EE278-00F6-43BB-AF4D-64C3376CFC7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6856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EE278-00F6-43BB-AF4D-64C3376CFC7C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343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EE278-00F6-43BB-AF4D-64C3376CFC7C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9776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EE278-00F6-43BB-AF4D-64C3376CFC7C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974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7.09.2021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85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066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530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014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92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415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7.09.2021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629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7.09.2021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38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7.09.2021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666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824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7.09.2021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29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7.09.2021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804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45"/>
          <a:stretch/>
        </p:blipFill>
        <p:spPr>
          <a:xfrm>
            <a:off x="3694934" y="5301208"/>
            <a:ext cx="4799083" cy="108062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110995" y="980728"/>
            <a:ext cx="9966960" cy="2926080"/>
          </a:xfrm>
        </p:spPr>
        <p:txBody>
          <a:bodyPr/>
          <a:lstStyle/>
          <a:p>
            <a:r>
              <a:rPr lang="tr-TR" sz="5400" dirty="0" err="1" smtClean="0">
                <a:solidFill>
                  <a:schemeClr val="tx1"/>
                </a:solidFill>
              </a:rPr>
              <a:t>Etkİn</a:t>
            </a:r>
            <a:r>
              <a:rPr lang="tr-TR" sz="5400" dirty="0" smtClean="0">
                <a:solidFill>
                  <a:schemeClr val="tx1"/>
                </a:solidFill>
              </a:rPr>
              <a:t> </a:t>
            </a:r>
            <a:r>
              <a:rPr lang="tr-TR" sz="5400" dirty="0" err="1" smtClean="0">
                <a:solidFill>
                  <a:schemeClr val="tx1"/>
                </a:solidFill>
              </a:rPr>
              <a:t>AtIk</a:t>
            </a:r>
            <a:r>
              <a:rPr lang="tr-TR" sz="5400" dirty="0" smtClean="0">
                <a:solidFill>
                  <a:schemeClr val="tx1"/>
                </a:solidFill>
              </a:rPr>
              <a:t> </a:t>
            </a:r>
            <a:r>
              <a:rPr lang="tr-TR" sz="5400" dirty="0" err="1" smtClean="0">
                <a:solidFill>
                  <a:schemeClr val="tx1"/>
                </a:solidFill>
              </a:rPr>
              <a:t>Yönetİmİnİn</a:t>
            </a:r>
            <a:r>
              <a:rPr lang="tr-TR" sz="5400" dirty="0" smtClean="0">
                <a:solidFill>
                  <a:schemeClr val="tx1"/>
                </a:solidFill>
              </a:rPr>
              <a:t> </a:t>
            </a:r>
            <a:r>
              <a:rPr lang="tr-TR" sz="5400" dirty="0" err="1" smtClean="0">
                <a:solidFill>
                  <a:schemeClr val="tx1"/>
                </a:solidFill>
              </a:rPr>
              <a:t>Türkİye’ye</a:t>
            </a:r>
            <a:r>
              <a:rPr lang="tr-TR" sz="5400" dirty="0" smtClean="0">
                <a:solidFill>
                  <a:schemeClr val="tx1"/>
                </a:solidFill>
              </a:rPr>
              <a:t> </a:t>
            </a:r>
            <a:r>
              <a:rPr lang="tr-TR" sz="5400" dirty="0" err="1" smtClean="0">
                <a:solidFill>
                  <a:schemeClr val="tx1"/>
                </a:solidFill>
              </a:rPr>
              <a:t>KazanImlarI</a:t>
            </a:r>
            <a:endParaRPr lang="tr-TR" sz="5400" dirty="0">
              <a:solidFill>
                <a:schemeClr val="tx1"/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1709927" y="4149080"/>
            <a:ext cx="8769096" cy="1363806"/>
          </a:xfrm>
        </p:spPr>
        <p:txBody>
          <a:bodyPr>
            <a:normAutofit/>
          </a:bodyPr>
          <a:lstStyle/>
          <a:p>
            <a:r>
              <a:rPr lang="tr-TR" sz="1600" dirty="0" smtClean="0">
                <a:solidFill>
                  <a:schemeClr val="tx1"/>
                </a:solidFill>
              </a:rPr>
              <a:t>11. TÜRKTAY</a:t>
            </a:r>
          </a:p>
          <a:p>
            <a:r>
              <a:rPr lang="tr-TR" sz="1600" dirty="0" smtClean="0">
                <a:solidFill>
                  <a:schemeClr val="tx1"/>
                </a:solidFill>
              </a:rPr>
              <a:t>08-09 EYLÜL 2021</a:t>
            </a:r>
          </a:p>
          <a:p>
            <a:r>
              <a:rPr lang="tr-TR" sz="1600" dirty="0" smtClean="0">
                <a:solidFill>
                  <a:schemeClr val="tx1"/>
                </a:solidFill>
              </a:rPr>
              <a:t>BETÜL AYDIN KÜÇÜKAY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Unvan 3"/>
          <p:cNvSpPr txBox="1">
            <a:spLocks/>
          </p:cNvSpPr>
          <p:nvPr/>
        </p:nvSpPr>
        <p:spPr>
          <a:xfrm>
            <a:off x="215366" y="416456"/>
            <a:ext cx="9875520" cy="13563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200" b="0" i="0" u="none" strike="noStrike" baseline="0" dirty="0">
              <a:latin typeface="+mn-lt"/>
            </a:endParaRPr>
          </a:p>
          <a:p>
            <a:endParaRPr lang="tr-TR" sz="3600" b="1" dirty="0">
              <a:solidFill>
                <a:srgbClr val="634F42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2" t="82564" r="20530" b="2438"/>
          <a:stretch/>
        </p:blipFill>
        <p:spPr>
          <a:xfrm>
            <a:off x="9636374" y="374556"/>
            <a:ext cx="2340260" cy="720080"/>
          </a:xfrm>
          <a:prstGeom prst="rect">
            <a:avLst/>
          </a:prstGeom>
          <a:effectLst>
            <a:reflection blurRad="38100" stA="26000" endPos="78000" dir="5400000" sy="-100000" algn="bl" rotWithShape="0"/>
          </a:effectLst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r="8066"/>
          <a:stretch/>
        </p:blipFill>
        <p:spPr>
          <a:xfrm>
            <a:off x="232991" y="734597"/>
            <a:ext cx="9535417" cy="307171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717032"/>
            <a:ext cx="8243358" cy="296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8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12" y="972076"/>
            <a:ext cx="9042712" cy="512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332656"/>
            <a:ext cx="24257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6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2" t="82564" r="20530" b="2438"/>
          <a:stretch/>
        </p:blipFill>
        <p:spPr>
          <a:xfrm>
            <a:off x="9636374" y="374556"/>
            <a:ext cx="2340260" cy="720080"/>
          </a:xfrm>
          <a:prstGeom prst="rect">
            <a:avLst/>
          </a:prstGeom>
          <a:effectLst>
            <a:reflection blurRad="38100" stA="26000" endPos="78000" dir="5400000" sy="-100000" algn="bl" rotWithShape="0"/>
          </a:effectLst>
        </p:spPr>
      </p:pic>
      <p:sp>
        <p:nvSpPr>
          <p:cNvPr id="4" name="Dikdörtgen 3"/>
          <p:cNvSpPr/>
          <p:nvPr/>
        </p:nvSpPr>
        <p:spPr>
          <a:xfrm>
            <a:off x="1775520" y="5582989"/>
            <a:ext cx="93610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/>
          <a:srcRect l="35825" t="32150" r="16335" b="21651"/>
          <a:stretch/>
        </p:blipFill>
        <p:spPr>
          <a:xfrm>
            <a:off x="1991544" y="1484784"/>
            <a:ext cx="7920880" cy="430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9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45"/>
          <a:stretch/>
        </p:blipFill>
        <p:spPr>
          <a:xfrm>
            <a:off x="3863752" y="4365104"/>
            <a:ext cx="4799083" cy="108062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1709927" y="2852936"/>
            <a:ext cx="8769096" cy="1363806"/>
          </a:xfrm>
        </p:spPr>
        <p:txBody>
          <a:bodyPr>
            <a:normAutofit/>
          </a:bodyPr>
          <a:lstStyle/>
          <a:p>
            <a:r>
              <a:rPr lang="tr-TR" sz="1600" dirty="0" smtClean="0">
                <a:solidFill>
                  <a:schemeClr val="tx1"/>
                </a:solidFill>
              </a:rPr>
              <a:t>11. TÜRKTAY</a:t>
            </a:r>
          </a:p>
          <a:p>
            <a:r>
              <a:rPr lang="tr-TR" sz="1600" dirty="0" smtClean="0">
                <a:solidFill>
                  <a:schemeClr val="tx1"/>
                </a:solidFill>
              </a:rPr>
              <a:t>08-09 EYLÜL 2021</a:t>
            </a:r>
          </a:p>
          <a:p>
            <a:r>
              <a:rPr lang="tr-TR" sz="1600" dirty="0" smtClean="0">
                <a:solidFill>
                  <a:schemeClr val="tx1"/>
                </a:solidFill>
              </a:rPr>
              <a:t>BETÜL AYDIN KÜÇÜKAY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yagram 15"/>
          <p:cNvGraphicFramePr/>
          <p:nvPr>
            <p:extLst>
              <p:ext uri="{D42A27DB-BD31-4B8C-83A1-F6EECF244321}">
                <p14:modId xmlns:p14="http://schemas.microsoft.com/office/powerpoint/2010/main" val="1341988203"/>
              </p:ext>
            </p:extLst>
          </p:nvPr>
        </p:nvGraphicFramePr>
        <p:xfrm>
          <a:off x="171533" y="700014"/>
          <a:ext cx="11829123" cy="5445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Düz Ok Bağlayıcısı 6"/>
          <p:cNvCxnSpPr/>
          <p:nvPr/>
        </p:nvCxnSpPr>
        <p:spPr>
          <a:xfrm flipV="1">
            <a:off x="345662" y="823346"/>
            <a:ext cx="14010" cy="23987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249753" y="326421"/>
            <a:ext cx="126843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14.04.1930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>
                <a:latin typeface="Calibri"/>
              </a:rPr>
              <a:t>B</a:t>
            </a:r>
            <a:r>
              <a:rPr lang="tr-TR" sz="1200" dirty="0" smtClean="0">
                <a:latin typeface="Calibri"/>
              </a:rPr>
              <a:t>elediye </a:t>
            </a:r>
            <a:r>
              <a:rPr lang="tr-TR" sz="1200" dirty="0">
                <a:latin typeface="Calibri"/>
              </a:rPr>
              <a:t>K</a:t>
            </a:r>
            <a:r>
              <a:rPr lang="tr-TR" sz="1200" dirty="0" smtClean="0">
                <a:latin typeface="Calibri"/>
              </a:rPr>
              <a:t>anunu</a:t>
            </a:r>
            <a:endParaRPr kumimoji="0" lang="tr-T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cxnSp>
        <p:nvCxnSpPr>
          <p:cNvPr id="37" name="Düz Ok Bağlayıcısı 36"/>
          <p:cNvCxnSpPr/>
          <p:nvPr/>
        </p:nvCxnSpPr>
        <p:spPr>
          <a:xfrm flipH="1" flipV="1">
            <a:off x="772028" y="1587658"/>
            <a:ext cx="10259" cy="16381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Düz Ok Bağlayıcısı 41"/>
          <p:cNvCxnSpPr/>
          <p:nvPr/>
        </p:nvCxnSpPr>
        <p:spPr>
          <a:xfrm>
            <a:off x="2351584" y="3620101"/>
            <a:ext cx="0" cy="3033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2" t="82564" r="20530" b="2438"/>
          <a:stretch/>
        </p:blipFill>
        <p:spPr>
          <a:xfrm>
            <a:off x="9660396" y="337147"/>
            <a:ext cx="2340260" cy="720080"/>
          </a:xfrm>
          <a:prstGeom prst="rect">
            <a:avLst/>
          </a:prstGeom>
          <a:effectLst>
            <a:reflection blurRad="38100" stA="26000" endPos="78000" dir="5400000" sy="-100000" algn="bl" rotWithShape="0"/>
          </a:effectLst>
        </p:spPr>
      </p:pic>
      <p:cxnSp>
        <p:nvCxnSpPr>
          <p:cNvPr id="36" name="Düz Ok Bağlayıcısı 35"/>
          <p:cNvCxnSpPr>
            <a:cxnSpLocks/>
          </p:cNvCxnSpPr>
          <p:nvPr/>
        </p:nvCxnSpPr>
        <p:spPr>
          <a:xfrm flipH="1">
            <a:off x="6028478" y="3622524"/>
            <a:ext cx="2" cy="19313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Düz Ok Bağlayıcısı 45"/>
          <p:cNvCxnSpPr/>
          <p:nvPr/>
        </p:nvCxnSpPr>
        <p:spPr>
          <a:xfrm flipH="1">
            <a:off x="323903" y="3624027"/>
            <a:ext cx="3772" cy="22717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üz Ok Bağlayıcısı 34">
            <a:extLst>
              <a:ext uri="{FF2B5EF4-FFF2-40B4-BE49-F238E27FC236}">
                <a16:creationId xmlns="" xmlns:a16="http://schemas.microsoft.com/office/drawing/2014/main" id="{CEA1C032-EEBC-45D5-B408-1321C0F7840F}"/>
              </a:ext>
            </a:extLst>
          </p:cNvPr>
          <p:cNvCxnSpPr>
            <a:cxnSpLocks/>
          </p:cNvCxnSpPr>
          <p:nvPr/>
        </p:nvCxnSpPr>
        <p:spPr>
          <a:xfrm>
            <a:off x="10675890" y="3620101"/>
            <a:ext cx="9350" cy="2515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Metin kutusu 46"/>
          <p:cNvSpPr txBox="1"/>
          <p:nvPr/>
        </p:nvSpPr>
        <p:spPr>
          <a:xfrm>
            <a:off x="236979" y="5912143"/>
            <a:ext cx="139947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24.04.1930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Calibri"/>
              </a:rPr>
              <a:t>Umumi Hıfzıssıhha Kanunu</a:t>
            </a:r>
            <a:endParaRPr kumimoji="0" lang="tr-T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419709" y="1125993"/>
            <a:ext cx="131409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09.08.1983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Calibri"/>
              </a:rPr>
              <a:t>Çevre Kanunu</a:t>
            </a:r>
            <a:endParaRPr kumimoji="0" lang="tr-T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508697" y="4811845"/>
            <a:ext cx="172815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27.06.1984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Calibri"/>
              </a:rPr>
              <a:t>Büyükşehir Belediyelerinin Yönetimi Hakkında Kanun</a:t>
            </a:r>
            <a:endParaRPr kumimoji="0" lang="tr-T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990846" y="2049620"/>
            <a:ext cx="147650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14.03.1991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Calibri"/>
              </a:rPr>
              <a:t>Katı Atıkların Kontrolü Yönetmeliği</a:t>
            </a:r>
            <a:endParaRPr kumimoji="0" lang="tr-T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cxnSp>
        <p:nvCxnSpPr>
          <p:cNvPr id="53" name="Düz Ok Bağlayıcısı 52"/>
          <p:cNvCxnSpPr/>
          <p:nvPr/>
        </p:nvCxnSpPr>
        <p:spPr>
          <a:xfrm flipH="1" flipV="1">
            <a:off x="1768359" y="2726501"/>
            <a:ext cx="1633" cy="495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Metin kutusu 53"/>
          <p:cNvSpPr txBox="1"/>
          <p:nvPr/>
        </p:nvSpPr>
        <p:spPr>
          <a:xfrm>
            <a:off x="1518186" y="3915036"/>
            <a:ext cx="138234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20.05.1993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Calibri"/>
              </a:rPr>
              <a:t>Tıbbi Atıkların Kontrolü Yönetmeliği</a:t>
            </a:r>
            <a:endParaRPr kumimoji="0" lang="tr-T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2158435" y="5912142"/>
            <a:ext cx="152738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27.08.1995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Calibri"/>
              </a:rPr>
              <a:t>Tehlikeli Atıkların Kontrolü Yönetmeliği</a:t>
            </a:r>
            <a:endParaRPr kumimoji="0" lang="tr-T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cxnSp>
        <p:nvCxnSpPr>
          <p:cNvPr id="56" name="Düz Ok Bağlayıcısı 55"/>
          <p:cNvCxnSpPr/>
          <p:nvPr/>
        </p:nvCxnSpPr>
        <p:spPr>
          <a:xfrm flipH="1">
            <a:off x="2954824" y="3624027"/>
            <a:ext cx="15813" cy="22051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Metin kutusu 56"/>
          <p:cNvSpPr txBox="1"/>
          <p:nvPr/>
        </p:nvSpPr>
        <p:spPr>
          <a:xfrm>
            <a:off x="2042058" y="599437"/>
            <a:ext cx="232725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21.02.2004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Calibri"/>
              </a:rPr>
              <a:t>Atık Yağların Kontrolü Yönetmeliği</a:t>
            </a:r>
            <a:endParaRPr kumimoji="0" lang="tr-T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cxnSp>
        <p:nvCxnSpPr>
          <p:cNvPr id="58" name="Düz Ok Bağlayıcısı 57"/>
          <p:cNvCxnSpPr/>
          <p:nvPr/>
        </p:nvCxnSpPr>
        <p:spPr>
          <a:xfrm flipV="1">
            <a:off x="3205686" y="1027498"/>
            <a:ext cx="15401" cy="21831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Metin kutusu 58"/>
          <p:cNvSpPr txBox="1"/>
          <p:nvPr/>
        </p:nvSpPr>
        <p:spPr>
          <a:xfrm>
            <a:off x="3082246" y="3918137"/>
            <a:ext cx="105048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18.03.2004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Calibri"/>
              </a:rPr>
              <a:t>İnşaat ve Yıkıntı Atıklarının Kontrolü Yönetmeliği</a:t>
            </a:r>
            <a:endParaRPr kumimoji="0" lang="tr-T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3315663" y="1105020"/>
            <a:ext cx="124450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30.07.2004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Calibri"/>
              </a:rPr>
              <a:t>Ambalaj ve Ambalaj Atıklarının Kontrolü Yönetmeliği</a:t>
            </a:r>
            <a:endParaRPr kumimoji="0" lang="tr-T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3720631" y="5729904"/>
            <a:ext cx="153321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31.08.2004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Calibri"/>
              </a:rPr>
              <a:t>Atık Pil ve akümülatör Kontrolü Yönetmeliği</a:t>
            </a:r>
            <a:endParaRPr kumimoji="0" lang="tr-T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cxnSp>
        <p:nvCxnSpPr>
          <p:cNvPr id="62" name="Düz Ok Bağlayıcısı 61"/>
          <p:cNvCxnSpPr/>
          <p:nvPr/>
        </p:nvCxnSpPr>
        <p:spPr>
          <a:xfrm flipV="1">
            <a:off x="3897263" y="2333131"/>
            <a:ext cx="7441" cy="8667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Düz Ok Bağlayıcısı 62"/>
          <p:cNvCxnSpPr/>
          <p:nvPr/>
        </p:nvCxnSpPr>
        <p:spPr>
          <a:xfrm>
            <a:off x="3477130" y="3616779"/>
            <a:ext cx="191" cy="290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Düz Ok Bağlayıcısı 63"/>
          <p:cNvCxnSpPr>
            <a:cxnSpLocks/>
          </p:cNvCxnSpPr>
          <p:nvPr/>
        </p:nvCxnSpPr>
        <p:spPr>
          <a:xfrm>
            <a:off x="4295800" y="3623516"/>
            <a:ext cx="0" cy="20954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Metin kutusu 64"/>
          <p:cNvSpPr txBox="1"/>
          <p:nvPr/>
        </p:nvSpPr>
        <p:spPr>
          <a:xfrm>
            <a:off x="4369315" y="3902231"/>
            <a:ext cx="1195161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03.03.2005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Calibri"/>
              </a:rPr>
              <a:t>Atık Pil ve Akümülatör Kontrolü Yönetmeliğinde Değişiklik Yapılmasına Dair Yönetmelik</a:t>
            </a:r>
            <a:endParaRPr kumimoji="0" lang="tr-T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cxnSp>
        <p:nvCxnSpPr>
          <p:cNvPr id="66" name="Düz Ok Bağlayıcısı 65"/>
          <p:cNvCxnSpPr/>
          <p:nvPr/>
        </p:nvCxnSpPr>
        <p:spPr>
          <a:xfrm flipV="1">
            <a:off x="7608168" y="1253423"/>
            <a:ext cx="0" cy="21971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Metin kutusu 66"/>
          <p:cNvSpPr txBox="1"/>
          <p:nvPr/>
        </p:nvSpPr>
        <p:spPr>
          <a:xfrm>
            <a:off x="6107767" y="4577436"/>
            <a:ext cx="131144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05.07.2008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Calibri"/>
              </a:rPr>
              <a:t>Atık Yönetimi Genel Esaslarına İlişkin Yönetmelik</a:t>
            </a:r>
            <a:endParaRPr kumimoji="0" lang="tr-T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7128635" y="5722368"/>
            <a:ext cx="139437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26.03.2010</a:t>
            </a:r>
            <a:endParaRPr lang="tr-TR" sz="1200" dirty="0"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Atıkların Düzenli Depolanmasına Dair Yönetmelik</a:t>
            </a:r>
          </a:p>
        </p:txBody>
      </p:sp>
      <p:cxnSp>
        <p:nvCxnSpPr>
          <p:cNvPr id="69" name="Düz Ok Bağlayıcısı 68">
            <a:extLst>
              <a:ext uri="{FF2B5EF4-FFF2-40B4-BE49-F238E27FC236}">
                <a16:creationId xmlns="" xmlns:a16="http://schemas.microsoft.com/office/drawing/2014/main" id="{CEA1C032-EEBC-45D5-B408-1321C0F7840F}"/>
              </a:ext>
            </a:extLst>
          </p:cNvPr>
          <p:cNvCxnSpPr>
            <a:cxnSpLocks/>
          </p:cNvCxnSpPr>
          <p:nvPr/>
        </p:nvCxnSpPr>
        <p:spPr>
          <a:xfrm flipH="1">
            <a:off x="4772918" y="3622524"/>
            <a:ext cx="3990" cy="2515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Metin kutusu 69"/>
          <p:cNvSpPr txBox="1"/>
          <p:nvPr/>
        </p:nvSpPr>
        <p:spPr>
          <a:xfrm>
            <a:off x="8054763" y="4584995"/>
            <a:ext cx="93650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02.04.2015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Calibri"/>
              </a:rPr>
              <a:t>Atık Yönetimi Yönetmeliği</a:t>
            </a:r>
            <a:endParaRPr kumimoji="0" lang="tr-TR" sz="1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71" name="Metin kutusu 70"/>
          <p:cNvSpPr txBox="1"/>
          <p:nvPr/>
        </p:nvSpPr>
        <p:spPr>
          <a:xfrm>
            <a:off x="10187748" y="2102298"/>
            <a:ext cx="151389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12.07.2019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Calibri"/>
              </a:rPr>
              <a:t>Sıfır Atık Yönetmeliği</a:t>
            </a:r>
            <a:endParaRPr kumimoji="0" lang="tr-TR" sz="1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cxnSp>
        <p:nvCxnSpPr>
          <p:cNvPr id="43" name="Düz Ok Bağlayıcısı 42"/>
          <p:cNvCxnSpPr/>
          <p:nvPr/>
        </p:nvCxnSpPr>
        <p:spPr>
          <a:xfrm flipH="1">
            <a:off x="1264953" y="3620101"/>
            <a:ext cx="3809" cy="11505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Metin kutusu 39"/>
          <p:cNvSpPr txBox="1"/>
          <p:nvPr/>
        </p:nvSpPr>
        <p:spPr>
          <a:xfrm>
            <a:off x="4657342" y="1376372"/>
            <a:ext cx="151528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1200" dirty="0" smtClean="0"/>
              <a:t>25.11.2006</a:t>
            </a:r>
          </a:p>
          <a:p>
            <a:pPr lvl="0" algn="ctr">
              <a:defRPr/>
            </a:pPr>
            <a:r>
              <a:rPr lang="tr-TR" sz="1200" dirty="0" smtClean="0"/>
              <a:t>Ömrünü </a:t>
            </a:r>
            <a:r>
              <a:rPr lang="tr-TR" sz="1200" dirty="0"/>
              <a:t>Tamamlamış Lastiklerin Kontrolü</a:t>
            </a:r>
          </a:p>
        </p:txBody>
      </p:sp>
      <p:cxnSp>
        <p:nvCxnSpPr>
          <p:cNvPr id="44" name="Düz Ok Bağlayıcısı 43"/>
          <p:cNvCxnSpPr>
            <a:cxnSpLocks/>
          </p:cNvCxnSpPr>
          <p:nvPr/>
        </p:nvCxnSpPr>
        <p:spPr>
          <a:xfrm flipV="1">
            <a:off x="5424816" y="2022703"/>
            <a:ext cx="3382" cy="12284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Metin kutusu 44"/>
          <p:cNvSpPr txBox="1"/>
          <p:nvPr/>
        </p:nvSpPr>
        <p:spPr>
          <a:xfrm>
            <a:off x="5327922" y="5545238"/>
            <a:ext cx="169519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1200" dirty="0" smtClean="0"/>
              <a:t>27.12.2007 </a:t>
            </a:r>
          </a:p>
          <a:p>
            <a:pPr lvl="0" algn="ctr">
              <a:defRPr/>
            </a:pPr>
            <a:r>
              <a:rPr lang="tr-TR" sz="1200" dirty="0" err="1" smtClean="0"/>
              <a:t>Poliklorlu</a:t>
            </a:r>
            <a:r>
              <a:rPr lang="tr-TR" sz="1200" dirty="0" smtClean="0"/>
              <a:t> </a:t>
            </a:r>
            <a:r>
              <a:rPr lang="tr-TR" sz="1200" dirty="0" err="1"/>
              <a:t>Bifenil</a:t>
            </a:r>
            <a:r>
              <a:rPr lang="tr-TR" sz="1200" dirty="0"/>
              <a:t> ve </a:t>
            </a:r>
            <a:r>
              <a:rPr lang="tr-TR" sz="1200" dirty="0" err="1"/>
              <a:t>Poliklorlu</a:t>
            </a:r>
            <a:r>
              <a:rPr lang="tr-TR" sz="1200" dirty="0"/>
              <a:t> </a:t>
            </a:r>
            <a:r>
              <a:rPr lang="tr-TR" sz="1200" dirty="0" err="1"/>
              <a:t>Terfenillerin</a:t>
            </a:r>
            <a:r>
              <a:rPr lang="tr-TR" sz="1200" dirty="0"/>
              <a:t> Kontrolü Hakkındaki </a:t>
            </a:r>
            <a:r>
              <a:rPr lang="tr-TR" sz="1200" dirty="0" smtClean="0"/>
              <a:t>Yönetmelik</a:t>
            </a:r>
            <a:endParaRPr lang="tr-TR" sz="1200" dirty="0"/>
          </a:p>
        </p:txBody>
      </p:sp>
      <p:sp>
        <p:nvSpPr>
          <p:cNvPr id="50" name="Metin kutusu 49"/>
          <p:cNvSpPr txBox="1"/>
          <p:nvPr/>
        </p:nvSpPr>
        <p:spPr>
          <a:xfrm>
            <a:off x="6233532" y="1253423"/>
            <a:ext cx="1249873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1200" dirty="0"/>
              <a:t>30.12.2009 </a:t>
            </a:r>
            <a:endParaRPr lang="tr-TR" sz="1200" dirty="0" smtClean="0"/>
          </a:p>
          <a:p>
            <a:pPr lvl="0" algn="ctr">
              <a:defRPr/>
            </a:pPr>
            <a:r>
              <a:rPr lang="tr-TR" sz="1200" dirty="0" smtClean="0"/>
              <a:t>Ömrünü </a:t>
            </a:r>
            <a:r>
              <a:rPr lang="tr-TR" sz="1200" dirty="0"/>
              <a:t>Tamamlamış Araçların Kontrolü Hakkında Yönetmelik</a:t>
            </a:r>
          </a:p>
        </p:txBody>
      </p:sp>
      <p:sp>
        <p:nvSpPr>
          <p:cNvPr id="51" name="Metin kutusu 50"/>
          <p:cNvSpPr txBox="1"/>
          <p:nvPr/>
        </p:nvSpPr>
        <p:spPr>
          <a:xfrm>
            <a:off x="4728925" y="585928"/>
            <a:ext cx="29575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1200" dirty="0"/>
              <a:t>23.01.2010 </a:t>
            </a:r>
          </a:p>
          <a:p>
            <a:pPr lvl="0" algn="ctr">
              <a:defRPr/>
            </a:pPr>
            <a:r>
              <a:rPr lang="tr-TR" sz="1200" dirty="0" smtClean="0"/>
              <a:t>Madencilik </a:t>
            </a:r>
            <a:r>
              <a:rPr lang="tr-TR" sz="1200" dirty="0"/>
              <a:t>Faaliyetleri ile Bozulan Arazilerin Doğaya Yeniden Kazandırılması Yönetmeliği</a:t>
            </a:r>
          </a:p>
        </p:txBody>
      </p:sp>
      <p:sp>
        <p:nvSpPr>
          <p:cNvPr id="73" name="Metin kutusu 72"/>
          <p:cNvSpPr txBox="1"/>
          <p:nvPr/>
        </p:nvSpPr>
        <p:spPr>
          <a:xfrm>
            <a:off x="7783698" y="489526"/>
            <a:ext cx="187669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1200" dirty="0"/>
              <a:t>06.10.2010 </a:t>
            </a:r>
            <a:endParaRPr lang="tr-TR" sz="1200" dirty="0" smtClean="0"/>
          </a:p>
          <a:p>
            <a:pPr lvl="0" algn="ctr">
              <a:defRPr/>
            </a:pPr>
            <a:r>
              <a:rPr lang="tr-TR" sz="1200" dirty="0" smtClean="0"/>
              <a:t>Atıkların Yakılmasına İlişkin Yönetmelik</a:t>
            </a:r>
            <a:endParaRPr lang="tr-TR" sz="1200" dirty="0"/>
          </a:p>
        </p:txBody>
      </p:sp>
      <p:sp>
        <p:nvSpPr>
          <p:cNvPr id="74" name="Metin kutusu 73"/>
          <p:cNvSpPr txBox="1"/>
          <p:nvPr/>
        </p:nvSpPr>
        <p:spPr>
          <a:xfrm>
            <a:off x="7985306" y="1127695"/>
            <a:ext cx="168605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1200" dirty="0" smtClean="0"/>
              <a:t>22.05.2012</a:t>
            </a:r>
          </a:p>
          <a:p>
            <a:pPr lvl="0" algn="ctr">
              <a:defRPr/>
            </a:pPr>
            <a:r>
              <a:rPr lang="tr-TR" sz="1200" dirty="0" smtClean="0"/>
              <a:t>Atık </a:t>
            </a:r>
            <a:r>
              <a:rPr lang="tr-TR" sz="1200" dirty="0"/>
              <a:t>Elektrikli ve Elektronik Eşyaların Kontrolü Yönetmeliği</a:t>
            </a:r>
          </a:p>
        </p:txBody>
      </p:sp>
      <p:sp>
        <p:nvSpPr>
          <p:cNvPr id="75" name="Metin kutusu 74"/>
          <p:cNvSpPr txBox="1"/>
          <p:nvPr/>
        </p:nvSpPr>
        <p:spPr>
          <a:xfrm>
            <a:off x="8553106" y="5722368"/>
            <a:ext cx="141499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1200" dirty="0" smtClean="0"/>
              <a:t>06.06.2015</a:t>
            </a:r>
          </a:p>
          <a:p>
            <a:pPr lvl="0" algn="ctr">
              <a:defRPr/>
            </a:pPr>
            <a:r>
              <a:rPr lang="tr-TR" sz="1200" dirty="0" smtClean="0"/>
              <a:t>Bitkisel </a:t>
            </a:r>
            <a:r>
              <a:rPr lang="tr-TR" sz="1200" dirty="0"/>
              <a:t>Atık Yağların Kontrolü Yönetmeliği </a:t>
            </a:r>
          </a:p>
        </p:txBody>
      </p:sp>
      <p:sp>
        <p:nvSpPr>
          <p:cNvPr id="76" name="Metin kutusu 75"/>
          <p:cNvSpPr txBox="1"/>
          <p:nvPr/>
        </p:nvSpPr>
        <p:spPr>
          <a:xfrm>
            <a:off x="8459545" y="2051991"/>
            <a:ext cx="104738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1200" dirty="0" smtClean="0"/>
              <a:t>15.07.2015</a:t>
            </a:r>
          </a:p>
          <a:p>
            <a:pPr lvl="0" algn="ctr">
              <a:defRPr/>
            </a:pPr>
            <a:r>
              <a:rPr lang="tr-TR" sz="1200" dirty="0" smtClean="0"/>
              <a:t>Maden </a:t>
            </a:r>
            <a:r>
              <a:rPr lang="tr-TR" sz="1200" dirty="0"/>
              <a:t>Atıkları Yönetmeliği</a:t>
            </a:r>
          </a:p>
        </p:txBody>
      </p:sp>
      <p:sp>
        <p:nvSpPr>
          <p:cNvPr id="77" name="Metin kutusu 76"/>
          <p:cNvSpPr txBox="1"/>
          <p:nvPr/>
        </p:nvSpPr>
        <p:spPr>
          <a:xfrm>
            <a:off x="9162636" y="4594701"/>
            <a:ext cx="157012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1200" dirty="0" smtClean="0"/>
              <a:t>16.07.2016</a:t>
            </a:r>
          </a:p>
          <a:p>
            <a:pPr lvl="0" algn="ctr">
              <a:defRPr/>
            </a:pPr>
            <a:r>
              <a:rPr lang="tr-TR" sz="1200" dirty="0" smtClean="0"/>
              <a:t>Maden </a:t>
            </a:r>
            <a:r>
              <a:rPr lang="tr-TR" sz="1200" dirty="0"/>
              <a:t>Atıkları Yönetmeliğinde Değişiklik Yapılmasına Dair Yönetmelik</a:t>
            </a:r>
          </a:p>
        </p:txBody>
      </p:sp>
      <p:sp>
        <p:nvSpPr>
          <p:cNvPr id="78" name="Metin kutusu 77"/>
          <p:cNvSpPr txBox="1"/>
          <p:nvPr/>
        </p:nvSpPr>
        <p:spPr>
          <a:xfrm>
            <a:off x="9748937" y="1127695"/>
            <a:ext cx="168605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1200" dirty="0" smtClean="0"/>
              <a:t>25.01.2017</a:t>
            </a:r>
          </a:p>
          <a:p>
            <a:pPr lvl="0" algn="ctr">
              <a:defRPr/>
            </a:pPr>
            <a:r>
              <a:rPr lang="tr-TR" sz="1200" dirty="0" smtClean="0"/>
              <a:t>Tıbbi </a:t>
            </a:r>
            <a:r>
              <a:rPr lang="tr-TR" sz="1200" dirty="0"/>
              <a:t>Atıkların Kontrolü Yönetmeliği</a:t>
            </a:r>
          </a:p>
        </p:txBody>
      </p:sp>
      <p:sp>
        <p:nvSpPr>
          <p:cNvPr id="79" name="Metin kutusu 78"/>
          <p:cNvSpPr txBox="1"/>
          <p:nvPr/>
        </p:nvSpPr>
        <p:spPr>
          <a:xfrm>
            <a:off x="9440313" y="3902231"/>
            <a:ext cx="14900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1200" dirty="0" smtClean="0"/>
              <a:t>21.12.2019</a:t>
            </a:r>
          </a:p>
          <a:p>
            <a:pPr lvl="0" algn="ctr">
              <a:defRPr/>
            </a:pPr>
            <a:r>
              <a:rPr lang="tr-TR" sz="1200" dirty="0" smtClean="0"/>
              <a:t>Atık </a:t>
            </a:r>
            <a:r>
              <a:rPr lang="tr-TR" sz="1200" dirty="0"/>
              <a:t>Yağların Yönetimi Yönetmeliği</a:t>
            </a:r>
          </a:p>
        </p:txBody>
      </p:sp>
      <p:sp>
        <p:nvSpPr>
          <p:cNvPr id="80" name="Metin kutusu 79"/>
          <p:cNvSpPr txBox="1"/>
          <p:nvPr/>
        </p:nvSpPr>
        <p:spPr>
          <a:xfrm>
            <a:off x="10015579" y="5715512"/>
            <a:ext cx="168605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1200" dirty="0" smtClean="0"/>
              <a:t>31.12.2019</a:t>
            </a:r>
          </a:p>
          <a:p>
            <a:pPr lvl="0" algn="ctr">
              <a:defRPr/>
            </a:pPr>
            <a:r>
              <a:rPr lang="tr-TR" sz="1200" dirty="0" smtClean="0"/>
              <a:t>Geri </a:t>
            </a:r>
            <a:r>
              <a:rPr lang="tr-TR" sz="1200" dirty="0"/>
              <a:t>Kazanım Katılım Payına İlişkin Yönetmelik</a:t>
            </a:r>
          </a:p>
        </p:txBody>
      </p:sp>
      <p:sp>
        <p:nvSpPr>
          <p:cNvPr id="81" name="Metin kutusu 80"/>
          <p:cNvSpPr txBox="1"/>
          <p:nvPr/>
        </p:nvSpPr>
        <p:spPr>
          <a:xfrm>
            <a:off x="11017038" y="4594701"/>
            <a:ext cx="92594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1200" dirty="0" smtClean="0"/>
              <a:t>26.06.2021</a:t>
            </a:r>
          </a:p>
          <a:p>
            <a:pPr lvl="0" algn="ctr">
              <a:defRPr/>
            </a:pPr>
            <a:r>
              <a:rPr lang="tr-TR" sz="1200" dirty="0" smtClean="0"/>
              <a:t>Ambalaj </a:t>
            </a:r>
            <a:r>
              <a:rPr lang="tr-TR" sz="1200" dirty="0"/>
              <a:t>Atıklarının Kontrolü </a:t>
            </a:r>
            <a:r>
              <a:rPr lang="tr-TR" sz="1200" dirty="0" smtClean="0"/>
              <a:t>Yönetmeliği</a:t>
            </a:r>
            <a:endParaRPr lang="tr-TR" sz="1200" dirty="0"/>
          </a:p>
        </p:txBody>
      </p:sp>
      <p:cxnSp>
        <p:nvCxnSpPr>
          <p:cNvPr id="82" name="Düz Ok Bağlayıcısı 81"/>
          <p:cNvCxnSpPr/>
          <p:nvPr/>
        </p:nvCxnSpPr>
        <p:spPr>
          <a:xfrm flipH="1">
            <a:off x="6624246" y="3626675"/>
            <a:ext cx="218" cy="9346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Düz Ok Bağlayıcısı 82"/>
          <p:cNvCxnSpPr>
            <a:cxnSpLocks/>
          </p:cNvCxnSpPr>
          <p:nvPr/>
        </p:nvCxnSpPr>
        <p:spPr>
          <a:xfrm flipV="1">
            <a:off x="7203223" y="2626313"/>
            <a:ext cx="6186" cy="7257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Düz Ok Bağlayıcısı 83"/>
          <p:cNvCxnSpPr/>
          <p:nvPr/>
        </p:nvCxnSpPr>
        <p:spPr>
          <a:xfrm flipV="1">
            <a:off x="7900468" y="1114463"/>
            <a:ext cx="3812" cy="22111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Düz Ok Bağlayıcısı 84"/>
          <p:cNvCxnSpPr>
            <a:cxnSpLocks/>
          </p:cNvCxnSpPr>
          <p:nvPr/>
        </p:nvCxnSpPr>
        <p:spPr>
          <a:xfrm flipH="1">
            <a:off x="7889573" y="3620101"/>
            <a:ext cx="1" cy="21084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Düz Ok Bağlayıcısı 85"/>
          <p:cNvCxnSpPr/>
          <p:nvPr/>
        </p:nvCxnSpPr>
        <p:spPr>
          <a:xfrm flipV="1">
            <a:off x="8307354" y="1965548"/>
            <a:ext cx="17975" cy="12328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Düz Ok Bağlayıcısı 88"/>
          <p:cNvCxnSpPr/>
          <p:nvPr/>
        </p:nvCxnSpPr>
        <p:spPr>
          <a:xfrm>
            <a:off x="8808547" y="3617248"/>
            <a:ext cx="5942" cy="9601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Düz Ok Bağlayıcısı 89"/>
          <p:cNvCxnSpPr>
            <a:cxnSpLocks/>
          </p:cNvCxnSpPr>
          <p:nvPr/>
        </p:nvCxnSpPr>
        <p:spPr>
          <a:xfrm flipH="1">
            <a:off x="9082685" y="3621406"/>
            <a:ext cx="1" cy="21084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Düz Ok Bağlayıcısı 90"/>
          <p:cNvCxnSpPr/>
          <p:nvPr/>
        </p:nvCxnSpPr>
        <p:spPr>
          <a:xfrm>
            <a:off x="9374160" y="3613457"/>
            <a:ext cx="5942" cy="9601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Düz Ok Bağlayıcısı 91"/>
          <p:cNvCxnSpPr/>
          <p:nvPr/>
        </p:nvCxnSpPr>
        <p:spPr>
          <a:xfrm flipV="1">
            <a:off x="10065059" y="1801537"/>
            <a:ext cx="630" cy="14091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Düz Ok Bağlayıcısı 93"/>
          <p:cNvCxnSpPr/>
          <p:nvPr/>
        </p:nvCxnSpPr>
        <p:spPr>
          <a:xfrm flipV="1">
            <a:off x="10930365" y="2596339"/>
            <a:ext cx="0" cy="6164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Düz Ok Bağlayıcısı 116"/>
          <p:cNvCxnSpPr>
            <a:cxnSpLocks/>
          </p:cNvCxnSpPr>
          <p:nvPr/>
        </p:nvCxnSpPr>
        <p:spPr>
          <a:xfrm flipH="1">
            <a:off x="10969520" y="3621406"/>
            <a:ext cx="1" cy="21084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Düz Ok Bağlayıcısı 119"/>
          <p:cNvCxnSpPr/>
          <p:nvPr/>
        </p:nvCxnSpPr>
        <p:spPr>
          <a:xfrm>
            <a:off x="11488685" y="3618462"/>
            <a:ext cx="5942" cy="9601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Düz Ok Bağlayıcısı 129"/>
          <p:cNvCxnSpPr>
            <a:cxnSpLocks/>
          </p:cNvCxnSpPr>
          <p:nvPr/>
        </p:nvCxnSpPr>
        <p:spPr>
          <a:xfrm flipV="1">
            <a:off x="9017673" y="2861843"/>
            <a:ext cx="8911" cy="3509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1555328" y="230105"/>
            <a:ext cx="4678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ÇEVRE POLİTİKALARI MEVZUATINA GENEL BAKIŞ</a:t>
            </a:r>
          </a:p>
        </p:txBody>
      </p:sp>
    </p:spTree>
    <p:extLst>
      <p:ext uri="{BB962C8B-B14F-4D97-AF65-F5344CB8AC3E}">
        <p14:creationId xmlns:p14="http://schemas.microsoft.com/office/powerpoint/2010/main" val="89366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Unvan 3"/>
          <p:cNvSpPr txBox="1">
            <a:spLocks/>
          </p:cNvSpPr>
          <p:nvPr/>
        </p:nvSpPr>
        <p:spPr>
          <a:xfrm>
            <a:off x="215366" y="416456"/>
            <a:ext cx="9875520" cy="13563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200" b="0" i="0" u="none" strike="noStrike" baseline="0" dirty="0">
              <a:latin typeface="+mn-lt"/>
            </a:endParaRPr>
          </a:p>
          <a:p>
            <a:endParaRPr lang="tr-TR" sz="3600" b="1" dirty="0">
              <a:solidFill>
                <a:srgbClr val="634F42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2" t="82564" r="20530" b="2438"/>
          <a:stretch/>
        </p:blipFill>
        <p:spPr>
          <a:xfrm>
            <a:off x="9636374" y="374556"/>
            <a:ext cx="2340260" cy="720080"/>
          </a:xfrm>
          <a:prstGeom prst="rect">
            <a:avLst/>
          </a:prstGeom>
          <a:effectLst>
            <a:reflection blurRad="38100" stA="26000" endPos="78000" dir="5400000" sy="-100000" algn="bl" rotWithShape="0"/>
          </a:effectLst>
        </p:spPr>
      </p:pic>
      <p:sp>
        <p:nvSpPr>
          <p:cNvPr id="8" name="Unvan 3"/>
          <p:cNvSpPr txBox="1">
            <a:spLocks/>
          </p:cNvSpPr>
          <p:nvPr/>
        </p:nvSpPr>
        <p:spPr>
          <a:xfrm>
            <a:off x="263352" y="288544"/>
            <a:ext cx="9875520" cy="57523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tr-TR" sz="3200" b="1" dirty="0">
              <a:solidFill>
                <a:srgbClr val="634F42"/>
              </a:solidFill>
            </a:endParaRPr>
          </a:p>
        </p:txBody>
      </p:sp>
      <p:pic>
        <p:nvPicPr>
          <p:cNvPr id="10" name="İçerik Yer Tutucusu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8637" r="2745" b="4624"/>
          <a:stretch/>
        </p:blipFill>
        <p:spPr>
          <a:xfrm>
            <a:off x="335360" y="476671"/>
            <a:ext cx="9301014" cy="599569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475" y="5445224"/>
            <a:ext cx="1710058" cy="77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Unvan 3"/>
          <p:cNvSpPr txBox="1">
            <a:spLocks/>
          </p:cNvSpPr>
          <p:nvPr/>
        </p:nvSpPr>
        <p:spPr>
          <a:xfrm>
            <a:off x="215366" y="416456"/>
            <a:ext cx="9875520" cy="13563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200" b="0" i="0" u="none" strike="noStrike" baseline="0" dirty="0">
              <a:latin typeface="+mn-lt"/>
            </a:endParaRPr>
          </a:p>
          <a:p>
            <a:endParaRPr lang="tr-TR" sz="3600" b="1" dirty="0">
              <a:solidFill>
                <a:srgbClr val="634F42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2" t="82564" r="20530" b="2438"/>
          <a:stretch/>
        </p:blipFill>
        <p:spPr>
          <a:xfrm>
            <a:off x="9636374" y="374556"/>
            <a:ext cx="2340260" cy="720080"/>
          </a:xfrm>
          <a:prstGeom prst="rect">
            <a:avLst/>
          </a:prstGeom>
          <a:effectLst>
            <a:reflection blurRad="38100" stA="26000" endPos="78000" dir="5400000" sy="-100000" algn="bl" rotWithShape="0"/>
          </a:effectLst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92"/>
          <a:stretch/>
        </p:blipFill>
        <p:spPr>
          <a:xfrm>
            <a:off x="1055440" y="1142700"/>
            <a:ext cx="9533446" cy="394248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999656" y="5142999"/>
            <a:ext cx="5998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336600"/>
                </a:solidFill>
              </a:rPr>
              <a:t>TÜRKİYE ÇEVRE AJANSI</a:t>
            </a:r>
          </a:p>
          <a:p>
            <a:pPr algn="ctr"/>
            <a:r>
              <a:rPr lang="tr-TR" sz="2400" b="1" dirty="0" smtClean="0">
                <a:solidFill>
                  <a:srgbClr val="336600"/>
                </a:solidFill>
              </a:rPr>
              <a:t>(ÇEVRE KANUNUNDA DEĞİŞİKLİK 24.12.2020)</a:t>
            </a:r>
            <a:endParaRPr lang="tr-TR" sz="2400" b="1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Unvan 3"/>
          <p:cNvSpPr txBox="1">
            <a:spLocks/>
          </p:cNvSpPr>
          <p:nvPr/>
        </p:nvSpPr>
        <p:spPr>
          <a:xfrm>
            <a:off x="215366" y="416456"/>
            <a:ext cx="9875520" cy="13563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200" b="0" i="0" u="none" strike="noStrike" baseline="0" dirty="0">
              <a:latin typeface="+mn-lt"/>
            </a:endParaRPr>
          </a:p>
          <a:p>
            <a:endParaRPr lang="tr-TR" sz="3600" b="1" dirty="0">
              <a:solidFill>
                <a:srgbClr val="634F42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2" t="82564" r="20530" b="2438"/>
          <a:stretch/>
        </p:blipFill>
        <p:spPr>
          <a:xfrm>
            <a:off x="9636374" y="374556"/>
            <a:ext cx="2340260" cy="720080"/>
          </a:xfrm>
          <a:prstGeom prst="rect">
            <a:avLst/>
          </a:prstGeom>
          <a:effectLst>
            <a:reflection blurRad="38100" stA="26000" endPos="78000" dir="5400000" sy="-100000" algn="bl" rotWithShape="0"/>
          </a:effectLst>
        </p:spPr>
      </p:pic>
      <p:pic>
        <p:nvPicPr>
          <p:cNvPr id="1026" name="Picture 2" descr="Depozito Sistemi: Atık Yönetiminde Yeni Bir Dönemin Kapısı Açılıyor! - Geri  Dönüşüm Ekonomisi Dergi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460" y="1136536"/>
            <a:ext cx="7632848" cy="50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1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Unvan 3"/>
          <p:cNvSpPr txBox="1">
            <a:spLocks/>
          </p:cNvSpPr>
          <p:nvPr/>
        </p:nvSpPr>
        <p:spPr>
          <a:xfrm>
            <a:off x="215366" y="416456"/>
            <a:ext cx="9875520" cy="13563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200" b="0" i="0" u="none" strike="noStrike" baseline="0" dirty="0">
              <a:latin typeface="+mn-lt"/>
            </a:endParaRPr>
          </a:p>
          <a:p>
            <a:endParaRPr lang="tr-TR" sz="3600" b="1" dirty="0">
              <a:solidFill>
                <a:srgbClr val="634F42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2" t="82564" r="20530" b="2438"/>
          <a:stretch/>
        </p:blipFill>
        <p:spPr>
          <a:xfrm>
            <a:off x="9636374" y="374556"/>
            <a:ext cx="2340260" cy="720080"/>
          </a:xfrm>
          <a:prstGeom prst="rect">
            <a:avLst/>
          </a:prstGeom>
          <a:effectLst>
            <a:reflection blurRad="38100" stA="26000" endPos="78000" dir="5400000" sy="-100000" algn="bl" rotWithShape="0"/>
          </a:effectLst>
        </p:spPr>
      </p:pic>
      <p:pic>
        <p:nvPicPr>
          <p:cNvPr id="2050" name="Picture 2" descr="https://ekoiq.com/wp-content/uploads/2019/10/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083750"/>
            <a:ext cx="9052637" cy="519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5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Unvan 3"/>
          <p:cNvSpPr txBox="1">
            <a:spLocks/>
          </p:cNvSpPr>
          <p:nvPr/>
        </p:nvSpPr>
        <p:spPr>
          <a:xfrm>
            <a:off x="215366" y="416456"/>
            <a:ext cx="9875520" cy="13563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200" b="0" i="0" u="none" strike="noStrike" baseline="0" dirty="0">
              <a:latin typeface="+mn-lt"/>
            </a:endParaRPr>
          </a:p>
          <a:p>
            <a:endParaRPr lang="tr-TR" sz="3600" b="1" dirty="0">
              <a:solidFill>
                <a:srgbClr val="634F42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2" t="82564" r="20530" b="2438"/>
          <a:stretch/>
        </p:blipFill>
        <p:spPr>
          <a:xfrm>
            <a:off x="9636374" y="374556"/>
            <a:ext cx="2340260" cy="720080"/>
          </a:xfrm>
          <a:prstGeom prst="rect">
            <a:avLst/>
          </a:prstGeom>
          <a:effectLst>
            <a:reflection blurRad="38100" stA="26000" endPos="78000" dir="5400000" sy="-100000" algn="bl" rotWithShape="0"/>
          </a:effectLst>
        </p:spPr>
      </p:pic>
      <p:sp>
        <p:nvSpPr>
          <p:cNvPr id="7" name="Metin kutusu 6"/>
          <p:cNvSpPr txBox="1"/>
          <p:nvPr/>
        </p:nvSpPr>
        <p:spPr>
          <a:xfrm>
            <a:off x="3225952" y="2570953"/>
            <a:ext cx="1136073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Çevre Sorunları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369041" y="4219645"/>
            <a:ext cx="1163782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Çözüm Yolları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7250702" y="2432453"/>
            <a:ext cx="1565566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İzlenecek Strateji &amp; Hedefler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/>
          <a:srcRect l="34054" t="33200" r="22241" b="23751"/>
          <a:stretch/>
        </p:blipFill>
        <p:spPr>
          <a:xfrm>
            <a:off x="623392" y="734596"/>
            <a:ext cx="6486556" cy="359390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509" y="3242837"/>
            <a:ext cx="7806823" cy="391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2" t="82564" r="20530" b="2438"/>
          <a:stretch/>
        </p:blipFill>
        <p:spPr>
          <a:xfrm>
            <a:off x="9636374" y="374556"/>
            <a:ext cx="2340260" cy="720080"/>
          </a:xfrm>
          <a:prstGeom prst="rect">
            <a:avLst/>
          </a:prstGeom>
          <a:effectLst>
            <a:reflection blurRad="38100" stA="26000" endPos="78000" dir="5400000" sy="-100000" algn="bl" rotWithShape="0"/>
          </a:effectLst>
        </p:spPr>
      </p:pic>
      <p:pic>
        <p:nvPicPr>
          <p:cNvPr id="11" name="İçerik Yer Tutucusu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700808"/>
            <a:ext cx="10515600" cy="342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2" t="82564" r="20530" b="2438"/>
          <a:stretch/>
        </p:blipFill>
        <p:spPr>
          <a:xfrm>
            <a:off x="9636374" y="374556"/>
            <a:ext cx="2340260" cy="720080"/>
          </a:xfrm>
          <a:prstGeom prst="rect">
            <a:avLst/>
          </a:prstGeom>
          <a:effectLst>
            <a:reflection blurRad="38100" stA="26000" endPos="78000" dir="5400000" sy="-100000" algn="bl" rotWithShape="0"/>
          </a:effectLst>
        </p:spPr>
      </p:pic>
      <p:sp>
        <p:nvSpPr>
          <p:cNvPr id="2" name="Tek Köşesi Kesik Dikdörtgen 1"/>
          <p:cNvSpPr/>
          <p:nvPr/>
        </p:nvSpPr>
        <p:spPr>
          <a:xfrm>
            <a:off x="462318" y="1700808"/>
            <a:ext cx="4193521" cy="648072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ysClr val="windowText" lastClr="000000"/>
                </a:solidFill>
              </a:rPr>
              <a:t>Hammadde </a:t>
            </a:r>
            <a:r>
              <a:rPr lang="tr-TR" dirty="0">
                <a:solidFill>
                  <a:sysClr val="windowText" lastClr="000000"/>
                </a:solidFill>
              </a:rPr>
              <a:t>ve kaynak çıkarımı sırasında gerçekleşen atıklar</a:t>
            </a:r>
          </a:p>
        </p:txBody>
      </p:sp>
      <p:sp>
        <p:nvSpPr>
          <p:cNvPr id="6" name="Tek Köşesi Kesik Dikdörtgen 5"/>
          <p:cNvSpPr/>
          <p:nvPr/>
        </p:nvSpPr>
        <p:spPr>
          <a:xfrm>
            <a:off x="479376" y="2492896"/>
            <a:ext cx="5403267" cy="504056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ysClr val="windowText" lastClr="000000"/>
                </a:solidFill>
              </a:rPr>
              <a:t>Malzeme </a:t>
            </a:r>
            <a:r>
              <a:rPr lang="tr-TR" dirty="0">
                <a:solidFill>
                  <a:sysClr val="windowText" lastClr="000000"/>
                </a:solidFill>
              </a:rPr>
              <a:t>dönüşüm ve dağıtımı sırasında gerçekleşen atıklar</a:t>
            </a:r>
          </a:p>
        </p:txBody>
      </p:sp>
      <p:sp>
        <p:nvSpPr>
          <p:cNvPr id="7" name="Tek Köşesi Kesik Dikdörtgen 6"/>
          <p:cNvSpPr/>
          <p:nvPr/>
        </p:nvSpPr>
        <p:spPr>
          <a:xfrm>
            <a:off x="479376" y="3068960"/>
            <a:ext cx="4680520" cy="648072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ysClr val="windowText" lastClr="000000"/>
                </a:solidFill>
              </a:rPr>
              <a:t>Ürün </a:t>
            </a:r>
            <a:r>
              <a:rPr lang="tr-TR" dirty="0">
                <a:solidFill>
                  <a:sysClr val="windowText" lastClr="000000"/>
                </a:solidFill>
              </a:rPr>
              <a:t>tüketimi sırasında gerçekleşen atıklar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479376" y="1094636"/>
            <a:ext cx="247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Atıkların ekonomide yeri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16788"/>
            <a:ext cx="5517311" cy="237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9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el">
  <a:themeElements>
    <a:clrScheme name="Özel 26">
      <a:dk1>
        <a:srgbClr val="0C0C0C"/>
      </a:dk1>
      <a:lt1>
        <a:sysClr val="window" lastClr="FFFFFF"/>
      </a:lt1>
      <a:dk2>
        <a:srgbClr val="000000"/>
      </a:dk2>
      <a:lt2>
        <a:srgbClr val="CEDBE6"/>
      </a:lt2>
      <a:accent1>
        <a:srgbClr val="77C7C5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mz.">
      <a:majorFont>
        <a:latin typeface="Times New Roman"/>
        <a:ea typeface=""/>
        <a:cs typeface=""/>
      </a:majorFont>
      <a:minorFont>
        <a:latin typeface="Calibri"/>
        <a:ea typeface=""/>
        <a:cs typeface=""/>
      </a:minorFont>
    </a:fontScheme>
    <a:fmtScheme name="Temel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TM03457444[[fn=Temel]]</Template>
  <TotalTime>4181</TotalTime>
  <Words>269</Words>
  <Application>Microsoft Office PowerPoint</Application>
  <PresentationFormat>Özel</PresentationFormat>
  <Paragraphs>104</Paragraphs>
  <Slides>13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Temel</vt:lpstr>
      <vt:lpstr>Etkİn AtIk Yönetİmİnİn Türkİye’ye KazanImlarI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Funda</dc:creator>
  <cp:lastModifiedBy>Betül</cp:lastModifiedBy>
  <cp:revision>346</cp:revision>
  <cp:lastPrinted>2021-03-22T09:11:47Z</cp:lastPrinted>
  <dcterms:created xsi:type="dcterms:W3CDTF">2019-08-06T11:31:54Z</dcterms:created>
  <dcterms:modified xsi:type="dcterms:W3CDTF">2021-09-07T13:11:20Z</dcterms:modified>
</cp:coreProperties>
</file>